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713" r:id="rId5"/>
  </p:sldMasterIdLst>
  <p:notesMasterIdLst>
    <p:notesMasterId r:id="rId9"/>
  </p:notesMasterIdLst>
  <p:sldIdLst>
    <p:sldId id="337" r:id="rId6"/>
    <p:sldId id="487" r:id="rId7"/>
    <p:sldId id="32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32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440" userDrawn="1">
          <p15:clr>
            <a:srgbClr val="A4A3A4"/>
          </p15:clr>
        </p15:guide>
        <p15:guide id="5" pos="288" userDrawn="1">
          <p15:clr>
            <a:srgbClr val="A4A3A4"/>
          </p15:clr>
        </p15:guide>
        <p15:guide id="6" orient="horz" pos="40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C7A059-E462-3BB1-EE10-DDFB4765D7C2}" name="Jon Kemp" initials="JK" userId="S::jon@alightmedia.com::65d98a45-7925-459f-af90-6e43320d6a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3E3"/>
    <a:srgbClr val="7030A0"/>
    <a:srgbClr val="44546A"/>
    <a:srgbClr val="E7E6E6"/>
    <a:srgbClr val="FD8941"/>
    <a:srgbClr val="FFFFFF"/>
    <a:srgbClr val="FF82AC"/>
    <a:srgbClr val="F4A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5D4E1-C4BA-4190-81C6-05178782FC04}" v="5" dt="2023-06-19T16:33:30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>
        <p:guide orient="horz" pos="2160"/>
        <p:guide orient="horz" pos="432"/>
        <p:guide pos="3840"/>
        <p:guide pos="7440"/>
        <p:guide pos="288"/>
        <p:guide orient="horz" pos="4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Shelton-Agar" userId="cd98bf0d-82b9-42a5-97af-0f8c19c04aa9" providerId="ADAL" clId="{A035D4E1-C4BA-4190-81C6-05178782FC04}"/>
    <pc:docChg chg="undo custSel delSld modSld delMainMaster">
      <pc:chgData name="Alice Shelton-Agar" userId="cd98bf0d-82b9-42a5-97af-0f8c19c04aa9" providerId="ADAL" clId="{A035D4E1-C4BA-4190-81C6-05178782FC04}" dt="2023-06-19T16:37:28.385" v="105" actId="20577"/>
      <pc:docMkLst>
        <pc:docMk/>
      </pc:docMkLst>
      <pc:sldChg chg="addSp delSp modSp mod">
        <pc:chgData name="Alice Shelton-Agar" userId="cd98bf0d-82b9-42a5-97af-0f8c19c04aa9" providerId="ADAL" clId="{A035D4E1-C4BA-4190-81C6-05178782FC04}" dt="2023-06-19T16:34:46.537" v="92" actId="1076"/>
        <pc:sldMkLst>
          <pc:docMk/>
          <pc:sldMk cId="769923286" sldId="323"/>
        </pc:sldMkLst>
        <pc:spChg chg="mod">
          <ac:chgData name="Alice Shelton-Agar" userId="cd98bf0d-82b9-42a5-97af-0f8c19c04aa9" providerId="ADAL" clId="{A035D4E1-C4BA-4190-81C6-05178782FC04}" dt="2023-06-19T16:32:43.453" v="65" actId="14100"/>
          <ac:spMkLst>
            <pc:docMk/>
            <pc:sldMk cId="769923286" sldId="323"/>
            <ac:spMk id="2" creationId="{E16E5B6E-B889-3A64-9D6A-0CA272708F19}"/>
          </ac:spMkLst>
        </pc:spChg>
        <pc:spChg chg="mod">
          <ac:chgData name="Alice Shelton-Agar" userId="cd98bf0d-82b9-42a5-97af-0f8c19c04aa9" providerId="ADAL" clId="{A035D4E1-C4BA-4190-81C6-05178782FC04}" dt="2023-06-19T16:33:51.028" v="87" actId="1076"/>
          <ac:spMkLst>
            <pc:docMk/>
            <pc:sldMk cId="769923286" sldId="323"/>
            <ac:spMk id="3" creationId="{2C46BEB8-1DF6-65D4-C239-72B18813ECFC}"/>
          </ac:spMkLst>
        </pc:spChg>
        <pc:spChg chg="del">
          <ac:chgData name="Alice Shelton-Agar" userId="cd98bf0d-82b9-42a5-97af-0f8c19c04aa9" providerId="ADAL" clId="{A035D4E1-C4BA-4190-81C6-05178782FC04}" dt="2023-06-19T16:33:57.586" v="88" actId="478"/>
          <ac:spMkLst>
            <pc:docMk/>
            <pc:sldMk cId="769923286" sldId="323"/>
            <ac:spMk id="4" creationId="{3EA7953D-BAFB-285E-4D94-ACC0EE18333A}"/>
          </ac:spMkLst>
        </pc:spChg>
        <pc:spChg chg="del">
          <ac:chgData name="Alice Shelton-Agar" userId="cd98bf0d-82b9-42a5-97af-0f8c19c04aa9" providerId="ADAL" clId="{A035D4E1-C4BA-4190-81C6-05178782FC04}" dt="2023-06-19T16:31:48.463" v="50" actId="478"/>
          <ac:spMkLst>
            <pc:docMk/>
            <pc:sldMk cId="769923286" sldId="323"/>
            <ac:spMk id="5" creationId="{17E897DC-E02E-C15F-5B36-2703B761EC56}"/>
          </ac:spMkLst>
        </pc:spChg>
        <pc:spChg chg="mod">
          <ac:chgData name="Alice Shelton-Agar" userId="cd98bf0d-82b9-42a5-97af-0f8c19c04aa9" providerId="ADAL" clId="{A035D4E1-C4BA-4190-81C6-05178782FC04}" dt="2023-06-19T16:34:46.537" v="92" actId="1076"/>
          <ac:spMkLst>
            <pc:docMk/>
            <pc:sldMk cId="769923286" sldId="323"/>
            <ac:spMk id="6" creationId="{4E2AAD9A-2535-68E7-EC65-115FC1B85D83}"/>
          </ac:spMkLst>
        </pc:spChg>
        <pc:spChg chg="del">
          <ac:chgData name="Alice Shelton-Agar" userId="cd98bf0d-82b9-42a5-97af-0f8c19c04aa9" providerId="ADAL" clId="{A035D4E1-C4BA-4190-81C6-05178782FC04}" dt="2023-06-19T16:32:15.153" v="57" actId="478"/>
          <ac:spMkLst>
            <pc:docMk/>
            <pc:sldMk cId="769923286" sldId="323"/>
            <ac:spMk id="7" creationId="{BFD6B48D-788A-BDFA-E81E-5999C0BB6C9D}"/>
          </ac:spMkLst>
        </pc:spChg>
        <pc:spChg chg="add mod">
          <ac:chgData name="Alice Shelton-Agar" userId="cd98bf0d-82b9-42a5-97af-0f8c19c04aa9" providerId="ADAL" clId="{A035D4E1-C4BA-4190-81C6-05178782FC04}" dt="2023-06-19T16:33:41.013" v="85" actId="20577"/>
          <ac:spMkLst>
            <pc:docMk/>
            <pc:sldMk cId="769923286" sldId="323"/>
            <ac:spMk id="8" creationId="{0AEC2284-903F-628C-BBC6-0BA9608F035F}"/>
          </ac:spMkLst>
        </pc:spChg>
        <pc:cxnChg chg="del">
          <ac:chgData name="Alice Shelton-Agar" userId="cd98bf0d-82b9-42a5-97af-0f8c19c04aa9" providerId="ADAL" clId="{A035D4E1-C4BA-4190-81C6-05178782FC04}" dt="2023-06-19T16:32:16.312" v="58" actId="478"/>
          <ac:cxnSpMkLst>
            <pc:docMk/>
            <pc:sldMk cId="769923286" sldId="323"/>
            <ac:cxnSpMk id="10" creationId="{55B77830-333E-5DE0-9B85-A9C98C64F163}"/>
          </ac:cxnSpMkLst>
        </pc:cxnChg>
      </pc:sldChg>
      <pc:sldChg chg="delSp modSp mod">
        <pc:chgData name="Alice Shelton-Agar" userId="cd98bf0d-82b9-42a5-97af-0f8c19c04aa9" providerId="ADAL" clId="{A035D4E1-C4BA-4190-81C6-05178782FC04}" dt="2023-06-19T16:37:28.385" v="105" actId="20577"/>
        <pc:sldMkLst>
          <pc:docMk/>
          <pc:sldMk cId="498673735" sldId="337"/>
        </pc:sldMkLst>
        <pc:spChg chg="mod">
          <ac:chgData name="Alice Shelton-Agar" userId="cd98bf0d-82b9-42a5-97af-0f8c19c04aa9" providerId="ADAL" clId="{A035D4E1-C4BA-4190-81C6-05178782FC04}" dt="2023-06-19T16:37:22.854" v="95" actId="20577"/>
          <ac:spMkLst>
            <pc:docMk/>
            <pc:sldMk cId="498673735" sldId="337"/>
            <ac:spMk id="3" creationId="{991003A3-B6C1-6C44-9F35-E59F71E9D8D0}"/>
          </ac:spMkLst>
        </pc:spChg>
        <pc:spChg chg="mod">
          <ac:chgData name="Alice Shelton-Agar" userId="cd98bf0d-82b9-42a5-97af-0f8c19c04aa9" providerId="ADAL" clId="{A035D4E1-C4BA-4190-81C6-05178782FC04}" dt="2023-06-19T16:37:28.385" v="105" actId="20577"/>
          <ac:spMkLst>
            <pc:docMk/>
            <pc:sldMk cId="498673735" sldId="337"/>
            <ac:spMk id="5" creationId="{CF070FBE-2865-D3BC-1C8B-1DC1585D78DD}"/>
          </ac:spMkLst>
        </pc:spChg>
        <pc:spChg chg="del">
          <ac:chgData name="Alice Shelton-Agar" userId="cd98bf0d-82b9-42a5-97af-0f8c19c04aa9" providerId="ADAL" clId="{A035D4E1-C4BA-4190-81C6-05178782FC04}" dt="2023-06-19T16:29:31.701" v="41" actId="478"/>
          <ac:spMkLst>
            <pc:docMk/>
            <pc:sldMk cId="498673735" sldId="337"/>
            <ac:spMk id="6" creationId="{74891841-E7A7-4537-A8CF-B630D4DD1B39}"/>
          </ac:spMkLst>
        </pc:spChg>
        <pc:cxnChg chg="del">
          <ac:chgData name="Alice Shelton-Agar" userId="cd98bf0d-82b9-42a5-97af-0f8c19c04aa9" providerId="ADAL" clId="{A035D4E1-C4BA-4190-81C6-05178782FC04}" dt="2023-06-19T16:29:32.541" v="42" actId="478"/>
          <ac:cxnSpMkLst>
            <pc:docMk/>
            <pc:sldMk cId="498673735" sldId="337"/>
            <ac:cxnSpMk id="2" creationId="{3FCA2E5F-B12F-C653-774D-8D1A013CB007}"/>
          </ac:cxnSpMkLst>
        </pc:cxnChg>
      </pc:sldChg>
      <pc:sldChg chg="addSp modSp mod">
        <pc:chgData name="Alice Shelton-Agar" userId="cd98bf0d-82b9-42a5-97af-0f8c19c04aa9" providerId="ADAL" clId="{A035D4E1-C4BA-4190-81C6-05178782FC04}" dt="2023-06-19T16:28:33.180" v="21" actId="14826"/>
        <pc:sldMkLst>
          <pc:docMk/>
          <pc:sldMk cId="371572324" sldId="487"/>
        </pc:sldMkLst>
        <pc:spChg chg="add mod">
          <ac:chgData name="Alice Shelton-Agar" userId="cd98bf0d-82b9-42a5-97af-0f8c19c04aa9" providerId="ADAL" clId="{A035D4E1-C4BA-4190-81C6-05178782FC04}" dt="2023-06-19T16:28:06.363" v="20" actId="1076"/>
          <ac:spMkLst>
            <pc:docMk/>
            <pc:sldMk cId="371572324" sldId="487"/>
            <ac:spMk id="2" creationId="{53C70B86-41ED-9B59-B5C0-F6BC88D86D83}"/>
          </ac:spMkLst>
        </pc:spChg>
        <pc:spChg chg="mod">
          <ac:chgData name="Alice Shelton-Agar" userId="cd98bf0d-82b9-42a5-97af-0f8c19c04aa9" providerId="ADAL" clId="{A035D4E1-C4BA-4190-81C6-05178782FC04}" dt="2023-06-19T16:27:22.193" v="14" actId="14100"/>
          <ac:spMkLst>
            <pc:docMk/>
            <pc:sldMk cId="371572324" sldId="487"/>
            <ac:spMk id="3" creationId="{8FB16BC7-0A16-2BED-9782-E5F387ED1628}"/>
          </ac:spMkLst>
        </pc:spChg>
        <pc:spChg chg="mod">
          <ac:chgData name="Alice Shelton-Agar" userId="cd98bf0d-82b9-42a5-97af-0f8c19c04aa9" providerId="ADAL" clId="{A035D4E1-C4BA-4190-81C6-05178782FC04}" dt="2023-06-19T16:27:40.294" v="18" actId="113"/>
          <ac:spMkLst>
            <pc:docMk/>
            <pc:sldMk cId="371572324" sldId="487"/>
            <ac:spMk id="4" creationId="{5595DDCC-427F-15B5-08B4-BA14F178C966}"/>
          </ac:spMkLst>
        </pc:spChg>
        <pc:spChg chg="add mod">
          <ac:chgData name="Alice Shelton-Agar" userId="cd98bf0d-82b9-42a5-97af-0f8c19c04aa9" providerId="ADAL" clId="{A035D4E1-C4BA-4190-81C6-05178782FC04}" dt="2023-06-19T16:28:06.363" v="20" actId="1076"/>
          <ac:spMkLst>
            <pc:docMk/>
            <pc:sldMk cId="371572324" sldId="487"/>
            <ac:spMk id="5" creationId="{170E83F0-A910-4BF6-A9B8-077029008201}"/>
          </ac:spMkLst>
        </pc:spChg>
        <pc:spChg chg="add mod">
          <ac:chgData name="Alice Shelton-Agar" userId="cd98bf0d-82b9-42a5-97af-0f8c19c04aa9" providerId="ADAL" clId="{A035D4E1-C4BA-4190-81C6-05178782FC04}" dt="2023-06-19T16:28:06.363" v="20" actId="1076"/>
          <ac:spMkLst>
            <pc:docMk/>
            <pc:sldMk cId="371572324" sldId="487"/>
            <ac:spMk id="7" creationId="{04544658-89B6-CA1A-EF44-4295F4ED65EB}"/>
          </ac:spMkLst>
        </pc:spChg>
        <pc:spChg chg="add mod">
          <ac:chgData name="Alice Shelton-Agar" userId="cd98bf0d-82b9-42a5-97af-0f8c19c04aa9" providerId="ADAL" clId="{A035D4E1-C4BA-4190-81C6-05178782FC04}" dt="2023-06-19T16:28:06.363" v="20" actId="1076"/>
          <ac:spMkLst>
            <pc:docMk/>
            <pc:sldMk cId="371572324" sldId="487"/>
            <ac:spMk id="9" creationId="{7A09A5FA-6424-B15D-1AAB-B4DF792AE552}"/>
          </ac:spMkLst>
        </pc:spChg>
        <pc:spChg chg="add mod">
          <ac:chgData name="Alice Shelton-Agar" userId="cd98bf0d-82b9-42a5-97af-0f8c19c04aa9" providerId="ADAL" clId="{A035D4E1-C4BA-4190-81C6-05178782FC04}" dt="2023-06-19T16:28:06.363" v="20" actId="1076"/>
          <ac:spMkLst>
            <pc:docMk/>
            <pc:sldMk cId="371572324" sldId="487"/>
            <ac:spMk id="11" creationId="{EFE0F8B5-7B26-6D93-D0A1-7D9FCAA78A2A}"/>
          </ac:spMkLst>
        </pc:spChg>
        <pc:spChg chg="add mod">
          <ac:chgData name="Alice Shelton-Agar" userId="cd98bf0d-82b9-42a5-97af-0f8c19c04aa9" providerId="ADAL" clId="{A035D4E1-C4BA-4190-81C6-05178782FC04}" dt="2023-06-19T16:28:06.363" v="20" actId="1076"/>
          <ac:spMkLst>
            <pc:docMk/>
            <pc:sldMk cId="371572324" sldId="487"/>
            <ac:spMk id="13" creationId="{5E06CD59-EE71-07DE-7325-82E67EAEC6B3}"/>
          </ac:spMkLst>
        </pc:spChg>
        <pc:spChg chg="add mod">
          <ac:chgData name="Alice Shelton-Agar" userId="cd98bf0d-82b9-42a5-97af-0f8c19c04aa9" providerId="ADAL" clId="{A035D4E1-C4BA-4190-81C6-05178782FC04}" dt="2023-06-19T16:28:06.363" v="20" actId="1076"/>
          <ac:spMkLst>
            <pc:docMk/>
            <pc:sldMk cId="371572324" sldId="487"/>
            <ac:spMk id="14" creationId="{C9B1D594-EA4F-3E67-7326-030A2F830CCE}"/>
          </ac:spMkLst>
        </pc:spChg>
        <pc:spChg chg="add mod">
          <ac:chgData name="Alice Shelton-Agar" userId="cd98bf0d-82b9-42a5-97af-0f8c19c04aa9" providerId="ADAL" clId="{A035D4E1-C4BA-4190-81C6-05178782FC04}" dt="2023-06-19T16:28:06.363" v="20" actId="1076"/>
          <ac:spMkLst>
            <pc:docMk/>
            <pc:sldMk cId="371572324" sldId="487"/>
            <ac:spMk id="15" creationId="{730A9006-BDD2-1806-4281-2F4FA52720EE}"/>
          </ac:spMkLst>
        </pc:spChg>
        <pc:spChg chg="add mod">
          <ac:chgData name="Alice Shelton-Agar" userId="cd98bf0d-82b9-42a5-97af-0f8c19c04aa9" providerId="ADAL" clId="{A035D4E1-C4BA-4190-81C6-05178782FC04}" dt="2023-06-19T16:28:06.363" v="20" actId="1076"/>
          <ac:spMkLst>
            <pc:docMk/>
            <pc:sldMk cId="371572324" sldId="487"/>
            <ac:spMk id="16" creationId="{B660CB82-6734-180B-3325-413DA6EFBF31}"/>
          </ac:spMkLst>
        </pc:spChg>
        <pc:picChg chg="mod">
          <ac:chgData name="Alice Shelton-Agar" userId="cd98bf0d-82b9-42a5-97af-0f8c19c04aa9" providerId="ADAL" clId="{A035D4E1-C4BA-4190-81C6-05178782FC04}" dt="2023-06-19T16:28:33.180" v="21" actId="14826"/>
          <ac:picMkLst>
            <pc:docMk/>
            <pc:sldMk cId="371572324" sldId="487"/>
            <ac:picMk id="6" creationId="{35906BF2-C6C8-7D21-D0CF-8C9BCC7DF23D}"/>
          </ac:picMkLst>
        </pc:picChg>
        <pc:picChg chg="add mod">
          <ac:chgData name="Alice Shelton-Agar" userId="cd98bf0d-82b9-42a5-97af-0f8c19c04aa9" providerId="ADAL" clId="{A035D4E1-C4BA-4190-81C6-05178782FC04}" dt="2023-06-19T16:28:06.363" v="20" actId="1076"/>
          <ac:picMkLst>
            <pc:docMk/>
            <pc:sldMk cId="371572324" sldId="487"/>
            <ac:picMk id="8" creationId="{00FAE2AC-EC5E-7D9E-1BA7-EE3D24D2CBDB}"/>
          </ac:picMkLst>
        </pc:picChg>
        <pc:picChg chg="add mod">
          <ac:chgData name="Alice Shelton-Agar" userId="cd98bf0d-82b9-42a5-97af-0f8c19c04aa9" providerId="ADAL" clId="{A035D4E1-C4BA-4190-81C6-05178782FC04}" dt="2023-06-19T16:28:06.363" v="20" actId="1076"/>
          <ac:picMkLst>
            <pc:docMk/>
            <pc:sldMk cId="371572324" sldId="487"/>
            <ac:picMk id="10" creationId="{A5D21A06-88F3-BB7B-5293-FD1BE39D78A2}"/>
          </ac:picMkLst>
        </pc:picChg>
        <pc:picChg chg="add mod">
          <ac:chgData name="Alice Shelton-Agar" userId="cd98bf0d-82b9-42a5-97af-0f8c19c04aa9" providerId="ADAL" clId="{A035D4E1-C4BA-4190-81C6-05178782FC04}" dt="2023-06-19T16:28:06.363" v="20" actId="1076"/>
          <ac:picMkLst>
            <pc:docMk/>
            <pc:sldMk cId="371572324" sldId="487"/>
            <ac:picMk id="12" creationId="{C4C2E117-59DE-2455-B891-E6BE6B236F8D}"/>
          </ac:picMkLst>
        </pc:picChg>
      </pc:sldChg>
      <pc:sldChg chg="del">
        <pc:chgData name="Alice Shelton-Agar" userId="cd98bf0d-82b9-42a5-97af-0f8c19c04aa9" providerId="ADAL" clId="{A035D4E1-C4BA-4190-81C6-05178782FC04}" dt="2023-06-19T16:34:12.492" v="89" actId="2696"/>
        <pc:sldMkLst>
          <pc:docMk/>
          <pc:sldMk cId="2573194964" sldId="1179"/>
        </pc:sldMkLst>
      </pc:sldChg>
      <pc:sldChg chg="del">
        <pc:chgData name="Alice Shelton-Agar" userId="cd98bf0d-82b9-42a5-97af-0f8c19c04aa9" providerId="ADAL" clId="{A035D4E1-C4BA-4190-81C6-05178782FC04}" dt="2023-06-19T16:29:37.096" v="43" actId="2696"/>
        <pc:sldMkLst>
          <pc:docMk/>
          <pc:sldMk cId="708407931" sldId="1181"/>
        </pc:sldMkLst>
      </pc:sldChg>
      <pc:sldChg chg="del">
        <pc:chgData name="Alice Shelton-Agar" userId="cd98bf0d-82b9-42a5-97af-0f8c19c04aa9" providerId="ADAL" clId="{A035D4E1-C4BA-4190-81C6-05178782FC04}" dt="2023-06-19T16:28:43.225" v="22" actId="2696"/>
        <pc:sldMkLst>
          <pc:docMk/>
          <pc:sldMk cId="2865183865" sldId="1183"/>
        </pc:sldMkLst>
      </pc:sldChg>
      <pc:sldMasterChg chg="del delSldLayout">
        <pc:chgData name="Alice Shelton-Agar" userId="cd98bf0d-82b9-42a5-97af-0f8c19c04aa9" providerId="ADAL" clId="{A035D4E1-C4BA-4190-81C6-05178782FC04}" dt="2023-06-19T16:34:12.492" v="89" actId="2696"/>
        <pc:sldMasterMkLst>
          <pc:docMk/>
          <pc:sldMasterMk cId="2050914424" sldId="2147483648"/>
        </pc:sldMasterMkLst>
        <pc:sldLayoutChg chg="del">
          <pc:chgData name="Alice Shelton-Agar" userId="cd98bf0d-82b9-42a5-97af-0f8c19c04aa9" providerId="ADAL" clId="{A035D4E1-C4BA-4190-81C6-05178782FC04}" dt="2023-06-19T16:34:12.492" v="89" actId="2696"/>
          <pc:sldLayoutMkLst>
            <pc:docMk/>
            <pc:sldMasterMk cId="2050914424" sldId="2147483648"/>
            <pc:sldLayoutMk cId="3984784893" sldId="2147483649"/>
          </pc:sldLayoutMkLst>
        </pc:sldLayoutChg>
        <pc:sldLayoutChg chg="del">
          <pc:chgData name="Alice Shelton-Agar" userId="cd98bf0d-82b9-42a5-97af-0f8c19c04aa9" providerId="ADAL" clId="{A035D4E1-C4BA-4190-81C6-05178782FC04}" dt="2023-06-19T16:34:12.492" v="89" actId="2696"/>
          <pc:sldLayoutMkLst>
            <pc:docMk/>
            <pc:sldMasterMk cId="2050914424" sldId="2147483648"/>
            <pc:sldLayoutMk cId="2087969714" sldId="2147483650"/>
          </pc:sldLayoutMkLst>
        </pc:sldLayoutChg>
        <pc:sldLayoutChg chg="del">
          <pc:chgData name="Alice Shelton-Agar" userId="cd98bf0d-82b9-42a5-97af-0f8c19c04aa9" providerId="ADAL" clId="{A035D4E1-C4BA-4190-81C6-05178782FC04}" dt="2023-06-19T16:34:12.492" v="89" actId="2696"/>
          <pc:sldLayoutMkLst>
            <pc:docMk/>
            <pc:sldMasterMk cId="2050914424" sldId="2147483648"/>
            <pc:sldLayoutMk cId="1987464370" sldId="2147483651"/>
          </pc:sldLayoutMkLst>
        </pc:sldLayoutChg>
        <pc:sldLayoutChg chg="del">
          <pc:chgData name="Alice Shelton-Agar" userId="cd98bf0d-82b9-42a5-97af-0f8c19c04aa9" providerId="ADAL" clId="{A035D4E1-C4BA-4190-81C6-05178782FC04}" dt="2023-06-19T16:34:12.492" v="89" actId="2696"/>
          <pc:sldLayoutMkLst>
            <pc:docMk/>
            <pc:sldMasterMk cId="2050914424" sldId="2147483648"/>
            <pc:sldLayoutMk cId="2803684671" sldId="2147483652"/>
          </pc:sldLayoutMkLst>
        </pc:sldLayoutChg>
        <pc:sldLayoutChg chg="del">
          <pc:chgData name="Alice Shelton-Agar" userId="cd98bf0d-82b9-42a5-97af-0f8c19c04aa9" providerId="ADAL" clId="{A035D4E1-C4BA-4190-81C6-05178782FC04}" dt="2023-06-19T16:34:12.492" v="89" actId="2696"/>
          <pc:sldLayoutMkLst>
            <pc:docMk/>
            <pc:sldMasterMk cId="2050914424" sldId="2147483648"/>
            <pc:sldLayoutMk cId="1650347806" sldId="2147483653"/>
          </pc:sldLayoutMkLst>
        </pc:sldLayoutChg>
        <pc:sldLayoutChg chg="del">
          <pc:chgData name="Alice Shelton-Agar" userId="cd98bf0d-82b9-42a5-97af-0f8c19c04aa9" providerId="ADAL" clId="{A035D4E1-C4BA-4190-81C6-05178782FC04}" dt="2023-06-19T16:34:12.492" v="89" actId="2696"/>
          <pc:sldLayoutMkLst>
            <pc:docMk/>
            <pc:sldMasterMk cId="2050914424" sldId="2147483648"/>
            <pc:sldLayoutMk cId="3303533759" sldId="2147483654"/>
          </pc:sldLayoutMkLst>
        </pc:sldLayoutChg>
        <pc:sldLayoutChg chg="del">
          <pc:chgData name="Alice Shelton-Agar" userId="cd98bf0d-82b9-42a5-97af-0f8c19c04aa9" providerId="ADAL" clId="{A035D4E1-C4BA-4190-81C6-05178782FC04}" dt="2023-06-19T16:34:12.492" v="89" actId="2696"/>
          <pc:sldLayoutMkLst>
            <pc:docMk/>
            <pc:sldMasterMk cId="2050914424" sldId="2147483648"/>
            <pc:sldLayoutMk cId="2146412515" sldId="2147483655"/>
          </pc:sldLayoutMkLst>
        </pc:sldLayoutChg>
        <pc:sldLayoutChg chg="del">
          <pc:chgData name="Alice Shelton-Agar" userId="cd98bf0d-82b9-42a5-97af-0f8c19c04aa9" providerId="ADAL" clId="{A035D4E1-C4BA-4190-81C6-05178782FC04}" dt="2023-06-19T16:34:12.492" v="89" actId="2696"/>
          <pc:sldLayoutMkLst>
            <pc:docMk/>
            <pc:sldMasterMk cId="2050914424" sldId="2147483648"/>
            <pc:sldLayoutMk cId="238495676" sldId="2147483656"/>
          </pc:sldLayoutMkLst>
        </pc:sldLayoutChg>
        <pc:sldLayoutChg chg="del">
          <pc:chgData name="Alice Shelton-Agar" userId="cd98bf0d-82b9-42a5-97af-0f8c19c04aa9" providerId="ADAL" clId="{A035D4E1-C4BA-4190-81C6-05178782FC04}" dt="2023-06-19T16:34:12.492" v="89" actId="2696"/>
          <pc:sldLayoutMkLst>
            <pc:docMk/>
            <pc:sldMasterMk cId="2050914424" sldId="2147483648"/>
            <pc:sldLayoutMk cId="276873909" sldId="2147483657"/>
          </pc:sldLayoutMkLst>
        </pc:sldLayoutChg>
        <pc:sldLayoutChg chg="del">
          <pc:chgData name="Alice Shelton-Agar" userId="cd98bf0d-82b9-42a5-97af-0f8c19c04aa9" providerId="ADAL" clId="{A035D4E1-C4BA-4190-81C6-05178782FC04}" dt="2023-06-19T16:34:12.492" v="89" actId="2696"/>
          <pc:sldLayoutMkLst>
            <pc:docMk/>
            <pc:sldMasterMk cId="2050914424" sldId="2147483648"/>
            <pc:sldLayoutMk cId="329198089" sldId="2147483658"/>
          </pc:sldLayoutMkLst>
        </pc:sldLayoutChg>
        <pc:sldLayoutChg chg="del">
          <pc:chgData name="Alice Shelton-Agar" userId="cd98bf0d-82b9-42a5-97af-0f8c19c04aa9" providerId="ADAL" clId="{A035D4E1-C4BA-4190-81C6-05178782FC04}" dt="2023-06-19T16:34:12.492" v="89" actId="2696"/>
          <pc:sldLayoutMkLst>
            <pc:docMk/>
            <pc:sldMasterMk cId="2050914424" sldId="2147483648"/>
            <pc:sldLayoutMk cId="2431644984" sldId="2147483659"/>
          </pc:sldLayoutMkLst>
        </pc:sldLayoutChg>
        <pc:sldLayoutChg chg="del">
          <pc:chgData name="Alice Shelton-Agar" userId="cd98bf0d-82b9-42a5-97af-0f8c19c04aa9" providerId="ADAL" clId="{A035D4E1-C4BA-4190-81C6-05178782FC04}" dt="2023-06-19T16:34:12.492" v="89" actId="2696"/>
          <pc:sldLayoutMkLst>
            <pc:docMk/>
            <pc:sldMasterMk cId="2050914424" sldId="2147483648"/>
            <pc:sldLayoutMk cId="3411106056" sldId="2147483660"/>
          </pc:sldLayoutMkLst>
        </pc:sldLayoutChg>
        <pc:sldLayoutChg chg="del">
          <pc:chgData name="Alice Shelton-Agar" userId="cd98bf0d-82b9-42a5-97af-0f8c19c04aa9" providerId="ADAL" clId="{A035D4E1-C4BA-4190-81C6-05178782FC04}" dt="2023-06-19T16:34:12.492" v="89" actId="2696"/>
          <pc:sldLayoutMkLst>
            <pc:docMk/>
            <pc:sldMasterMk cId="2050914424" sldId="2147483648"/>
            <pc:sldLayoutMk cId="803398637" sldId="2147483661"/>
          </pc:sldLayoutMkLst>
        </pc:sldLayoutChg>
        <pc:sldLayoutChg chg="del">
          <pc:chgData name="Alice Shelton-Agar" userId="cd98bf0d-82b9-42a5-97af-0f8c19c04aa9" providerId="ADAL" clId="{A035D4E1-C4BA-4190-81C6-05178782FC04}" dt="2023-06-19T16:34:12.492" v="89" actId="2696"/>
          <pc:sldLayoutMkLst>
            <pc:docMk/>
            <pc:sldMasterMk cId="2050914424" sldId="2147483648"/>
            <pc:sldLayoutMk cId="784958826" sldId="2147483662"/>
          </pc:sldLayoutMkLst>
        </pc:sldLayoutChg>
        <pc:sldLayoutChg chg="del">
          <pc:chgData name="Alice Shelton-Agar" userId="cd98bf0d-82b9-42a5-97af-0f8c19c04aa9" providerId="ADAL" clId="{A035D4E1-C4BA-4190-81C6-05178782FC04}" dt="2023-06-19T16:34:12.492" v="89" actId="2696"/>
          <pc:sldLayoutMkLst>
            <pc:docMk/>
            <pc:sldMasterMk cId="2050914424" sldId="2147483648"/>
            <pc:sldLayoutMk cId="1691425017" sldId="2147483663"/>
          </pc:sldLayoutMkLst>
        </pc:sldLayoutChg>
      </pc:sldMasterChg>
    </pc:docChg>
  </pc:docChgLst>
  <pc:docChgLst>
    <pc:chgData name="Zoe Jones" userId="9bb123b8-2e4f-4271-805f-ff941c27018e" providerId="ADAL" clId="{397CCF5A-EBA8-4282-B32A-481919221F01}"/>
    <pc:docChg chg="custSel modSld">
      <pc:chgData name="Zoe Jones" userId="9bb123b8-2e4f-4271-805f-ff941c27018e" providerId="ADAL" clId="{397CCF5A-EBA8-4282-B32A-481919221F01}" dt="2023-06-19T16:19:13.210" v="58" actId="478"/>
      <pc:docMkLst>
        <pc:docMk/>
      </pc:docMkLst>
      <pc:sldChg chg="modSp mod">
        <pc:chgData name="Zoe Jones" userId="9bb123b8-2e4f-4271-805f-ff941c27018e" providerId="ADAL" clId="{397CCF5A-EBA8-4282-B32A-481919221F01}" dt="2023-06-19T15:19:14.727" v="57" actId="20577"/>
        <pc:sldMkLst>
          <pc:docMk/>
          <pc:sldMk cId="2573194964" sldId="1179"/>
        </pc:sldMkLst>
        <pc:spChg chg="mod">
          <ac:chgData name="Zoe Jones" userId="9bb123b8-2e4f-4271-805f-ff941c27018e" providerId="ADAL" clId="{397CCF5A-EBA8-4282-B32A-481919221F01}" dt="2023-06-19T15:19:14.727" v="57" actId="20577"/>
          <ac:spMkLst>
            <pc:docMk/>
            <pc:sldMk cId="2573194964" sldId="1179"/>
            <ac:spMk id="4" creationId="{AF5F8DB5-6412-1DD2-44B0-739FE527EEFE}"/>
          </ac:spMkLst>
        </pc:spChg>
        <pc:spChg chg="mod">
          <ac:chgData name="Zoe Jones" userId="9bb123b8-2e4f-4271-805f-ff941c27018e" providerId="ADAL" clId="{397CCF5A-EBA8-4282-B32A-481919221F01}" dt="2023-06-19T15:18:52.978" v="54" actId="207"/>
          <ac:spMkLst>
            <pc:docMk/>
            <pc:sldMk cId="2573194964" sldId="1179"/>
            <ac:spMk id="6" creationId="{87E9E634-4CF2-80A2-F9C0-7678115A6E34}"/>
          </ac:spMkLst>
        </pc:spChg>
      </pc:sldChg>
      <pc:sldChg chg="delSp modSp mod">
        <pc:chgData name="Zoe Jones" userId="9bb123b8-2e4f-4271-805f-ff941c27018e" providerId="ADAL" clId="{397CCF5A-EBA8-4282-B32A-481919221F01}" dt="2023-06-19T16:19:13.210" v="58" actId="478"/>
        <pc:sldMkLst>
          <pc:docMk/>
          <pc:sldMk cId="2865183865" sldId="1183"/>
        </pc:sldMkLst>
        <pc:spChg chg="mod">
          <ac:chgData name="Zoe Jones" userId="9bb123b8-2e4f-4271-805f-ff941c27018e" providerId="ADAL" clId="{397CCF5A-EBA8-4282-B32A-481919221F01}" dt="2023-06-19T15:13:23.660" v="0" actId="207"/>
          <ac:spMkLst>
            <pc:docMk/>
            <pc:sldMk cId="2865183865" sldId="1183"/>
            <ac:spMk id="2" creationId="{C089BD63-8717-4BBA-21A7-2F9DAB39B1A0}"/>
          </ac:spMkLst>
        </pc:spChg>
        <pc:spChg chg="del">
          <ac:chgData name="Zoe Jones" userId="9bb123b8-2e4f-4271-805f-ff941c27018e" providerId="ADAL" clId="{397CCF5A-EBA8-4282-B32A-481919221F01}" dt="2023-06-19T16:19:13.210" v="58" actId="478"/>
          <ac:spMkLst>
            <pc:docMk/>
            <pc:sldMk cId="2865183865" sldId="1183"/>
            <ac:spMk id="3" creationId="{7E75956E-F7D0-0968-27E3-0A24DFCA194E}"/>
          </ac:spMkLst>
        </pc:spChg>
        <pc:spChg chg="mod">
          <ac:chgData name="Zoe Jones" userId="9bb123b8-2e4f-4271-805f-ff941c27018e" providerId="ADAL" clId="{397CCF5A-EBA8-4282-B32A-481919221F01}" dt="2023-06-19T15:16:28.515" v="50" actId="20577"/>
          <ac:spMkLst>
            <pc:docMk/>
            <pc:sldMk cId="2865183865" sldId="1183"/>
            <ac:spMk id="4" creationId="{AF5F8DB5-6412-1DD2-44B0-739FE527EEFE}"/>
          </ac:spMkLst>
        </pc:spChg>
        <pc:spChg chg="mod">
          <ac:chgData name="Zoe Jones" userId="9bb123b8-2e4f-4271-805f-ff941c27018e" providerId="ADAL" clId="{397CCF5A-EBA8-4282-B32A-481919221F01}" dt="2023-06-19T15:18:42.694" v="53" actId="20577"/>
          <ac:spMkLst>
            <pc:docMk/>
            <pc:sldMk cId="2865183865" sldId="1183"/>
            <ac:spMk id="21" creationId="{4DAF6AD4-E956-1472-FABE-6C2CFCA66F53}"/>
          </ac:spMkLst>
        </pc:spChg>
        <pc:spChg chg="mod">
          <ac:chgData name="Zoe Jones" userId="9bb123b8-2e4f-4271-805f-ff941c27018e" providerId="ADAL" clId="{397CCF5A-EBA8-4282-B32A-481919221F01}" dt="2023-06-19T15:16:38.414" v="52" actId="20577"/>
          <ac:spMkLst>
            <pc:docMk/>
            <pc:sldMk cId="2865183865" sldId="1183"/>
            <ac:spMk id="22" creationId="{E88FB3CD-9D0C-0B05-2933-241BA925C0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61E1D-9350-4AEB-8FEC-E04A6ABA6C5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5009-E5B8-432C-91B1-A89C8A54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37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64DD5-8FD8-7B47-991B-587731D41D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10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divid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60040E9-A603-A09A-7DD3-B684E44303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D8C01E-4F87-8170-C48B-EA7F7C1360B1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EED2774-189C-AF0D-6F33-C669AA5280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876" y="2786537"/>
            <a:ext cx="5535487" cy="652654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  <a:lvl2pPr marL="457200" indent="0">
              <a:buNone/>
              <a:defRPr sz="4000" b="1" i="0">
                <a:latin typeface="Avenir Heavy" panose="02000503020000020003" pitchFamily="2" charset="0"/>
              </a:defRPr>
            </a:lvl2pPr>
            <a:lvl3pPr marL="914400" indent="0">
              <a:buNone/>
              <a:defRPr sz="4000" b="1" i="0">
                <a:latin typeface="Avenir Heavy" panose="02000503020000020003" pitchFamily="2" charset="0"/>
              </a:defRPr>
            </a:lvl3pPr>
            <a:lvl4pPr marL="1371600" indent="0">
              <a:buNone/>
              <a:defRPr sz="4000" b="1" i="0">
                <a:latin typeface="Avenir Heavy" panose="02000503020000020003" pitchFamily="2" charset="0"/>
              </a:defRPr>
            </a:lvl4pPr>
            <a:lvl5pPr marL="1828800" indent="0">
              <a:buNone/>
              <a:defRPr sz="4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3756500-58CA-C2FB-AF1C-0731EC368F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3789000"/>
            <a:ext cx="5556125" cy="2078704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120000"/>
              </a:lnSpc>
              <a:buNone/>
              <a:defRPr lang="en-GB" sz="2500" b="0" i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>
              <a:buNone/>
              <a:defRPr lang="en-GB" sz="2000" kern="120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err="1"/>
              <a:t>Subheader</a:t>
            </a:r>
            <a:r>
              <a:rPr lang="en-GB"/>
              <a:t> copy – 18pt or 25pt depending on amount of copy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B45DF-CE1A-A965-0E03-0CC0A53E5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9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divide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60040E9-A603-A09A-7DD3-B684E44303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CCC1BF37-DC39-2DAC-32D5-A8B1C6512C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244" y="3429000"/>
            <a:ext cx="6110243" cy="3429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the icon to add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29C0B-EBB4-3C2B-F4D4-476AF1720A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C4063FA4-FE5B-0A40-22E2-605809CB97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876" y="2786537"/>
            <a:ext cx="5535487" cy="652654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  <a:lvl2pPr marL="457200" indent="0">
              <a:buNone/>
              <a:defRPr sz="4000" b="1" i="0">
                <a:latin typeface="Avenir Heavy" panose="02000503020000020003" pitchFamily="2" charset="0"/>
              </a:defRPr>
            </a:lvl2pPr>
            <a:lvl3pPr marL="914400" indent="0">
              <a:buNone/>
              <a:defRPr sz="4000" b="1" i="0">
                <a:latin typeface="Avenir Heavy" panose="02000503020000020003" pitchFamily="2" charset="0"/>
              </a:defRPr>
            </a:lvl3pPr>
            <a:lvl4pPr marL="1371600" indent="0">
              <a:buNone/>
              <a:defRPr sz="4000" b="1" i="0">
                <a:latin typeface="Avenir Heavy" panose="02000503020000020003" pitchFamily="2" charset="0"/>
              </a:defRPr>
            </a:lvl4pPr>
            <a:lvl5pPr marL="1828800" indent="0">
              <a:buNone/>
              <a:defRPr sz="4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5B6BC56-21B8-B8D2-5D0C-A22C2F099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3789000"/>
            <a:ext cx="5556125" cy="2078704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120000"/>
              </a:lnSpc>
              <a:buNone/>
              <a:defRPr lang="en-GB" sz="2500" b="0" i="0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>
              <a:buNone/>
              <a:defRPr lang="en-GB" sz="2000" kern="120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err="1"/>
              <a:t>Subheader</a:t>
            </a:r>
            <a:r>
              <a:rPr lang="en-GB"/>
              <a:t> copy – 18pt or 25pt depending on amount of copy</a:t>
            </a:r>
          </a:p>
        </p:txBody>
      </p:sp>
    </p:spTree>
    <p:extLst>
      <p:ext uri="{BB962C8B-B14F-4D97-AF65-F5344CB8AC3E}">
        <p14:creationId xmlns:p14="http://schemas.microsoft.com/office/powerpoint/2010/main" val="420306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divided 11 (L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60040E9-A603-A09A-7DD3-B684E44303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the icon to add image or gradient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EB34A50-461E-49B5-C090-2EA0C8CDD3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875" y="2728246"/>
            <a:ext cx="5556125" cy="702044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  <a:lvl2pPr marL="457200" indent="0">
              <a:buNone/>
              <a:defRPr sz="4000" b="1" i="0">
                <a:latin typeface="Avenir Heavy" panose="02000503020000020003" pitchFamily="2" charset="0"/>
              </a:defRPr>
            </a:lvl2pPr>
            <a:lvl3pPr marL="914400" indent="0">
              <a:buNone/>
              <a:defRPr sz="4000" b="1" i="0">
                <a:latin typeface="Avenir Heavy" panose="02000503020000020003" pitchFamily="2" charset="0"/>
              </a:defRPr>
            </a:lvl3pPr>
            <a:lvl4pPr marL="1371600" indent="0">
              <a:buNone/>
              <a:defRPr sz="4000" b="1" i="0">
                <a:latin typeface="Avenir Heavy" panose="02000503020000020003" pitchFamily="2" charset="0"/>
              </a:defRPr>
            </a:lvl4pPr>
            <a:lvl5pPr marL="1828800" indent="0">
              <a:buNone/>
              <a:defRPr sz="4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F99CD92-B7AD-9487-3DFE-03D048B883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3528795"/>
            <a:ext cx="5575806" cy="2078704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120000"/>
              </a:lnSpc>
              <a:buNone/>
              <a:defRPr lang="en-GB" sz="1800" b="0" i="0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>
              <a:buNone/>
              <a:defRPr lang="en-GB" sz="2000" kern="120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err="1"/>
              <a:t>Subheader</a:t>
            </a:r>
            <a:r>
              <a:rPr lang="en-GB"/>
              <a:t> copy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128FA-AEF1-C959-1159-DBC3EA7B5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0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divided 11 (R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60040E9-A603-A09A-7DD3-B684E44303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the icon to add image or gradient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EB34A50-461E-49B5-C090-2EA0C8CDD3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86195" y="2728246"/>
            <a:ext cx="5556125" cy="702044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  <a:lvl2pPr marL="457200" indent="0">
              <a:buNone/>
              <a:defRPr sz="4000" b="1" i="0">
                <a:latin typeface="Avenir Heavy" panose="02000503020000020003" pitchFamily="2" charset="0"/>
              </a:defRPr>
            </a:lvl2pPr>
            <a:lvl3pPr marL="914400" indent="0">
              <a:buNone/>
              <a:defRPr sz="4000" b="1" i="0">
                <a:latin typeface="Avenir Heavy" panose="02000503020000020003" pitchFamily="2" charset="0"/>
              </a:defRPr>
            </a:lvl3pPr>
            <a:lvl4pPr marL="1371600" indent="0">
              <a:buNone/>
              <a:defRPr sz="4000" b="1" i="0">
                <a:latin typeface="Avenir Heavy" panose="02000503020000020003" pitchFamily="2" charset="0"/>
              </a:defRPr>
            </a:lvl4pPr>
            <a:lvl5pPr marL="1828800" indent="0">
              <a:buNone/>
              <a:defRPr sz="4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F99CD92-B7AD-9487-3DFE-03D048B883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6195" y="3528795"/>
            <a:ext cx="5575806" cy="2078704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120000"/>
              </a:lnSpc>
              <a:buNone/>
              <a:defRPr lang="en-GB" sz="1800" b="0" i="0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>
              <a:buNone/>
              <a:defRPr lang="en-GB" sz="2000" kern="120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err="1"/>
              <a:t>Subheader</a:t>
            </a:r>
            <a:r>
              <a:rPr lang="en-GB"/>
              <a:t> copy</a:t>
            </a:r>
          </a:p>
        </p:txBody>
      </p:sp>
    </p:spTree>
    <p:extLst>
      <p:ext uri="{BB962C8B-B14F-4D97-AF65-F5344CB8AC3E}">
        <p14:creationId xmlns:p14="http://schemas.microsoft.com/office/powerpoint/2010/main" val="257642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4FEF80C-CB95-31C6-FCDB-5C44E3F85F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58475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D8B824B7-08ED-8C36-637A-6002BAB17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2046497"/>
            <a:ext cx="5562475" cy="1382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  <a:p>
            <a:pPr lvl="0"/>
            <a:r>
              <a:rPr lang="en-GB"/>
              <a:t>	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6E662E6-791A-5EF1-5003-067E8DE4D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42216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B812DB88-15DB-5D69-2E83-67EE730A0A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1677428"/>
            <a:ext cx="55624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4D4FB82-3DA2-83BD-747B-C07244E072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3538700"/>
            <a:ext cx="5562475" cy="243457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r>
              <a:rPr lang="en-GB"/>
              <a:t>Bullet point</a:t>
            </a:r>
          </a:p>
          <a:p>
            <a:pPr lvl="0"/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7442F4-AA25-8997-58BF-F19A106A530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7F287-D98C-3CCD-252F-9F2A54F50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3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plain, grad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6E662E6-791A-5EF1-5003-067E8DE4D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42216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7442F4-AA25-8997-58BF-F19A106A530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3AC726B2-D168-F22A-77D8-C49156487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6215" b="31204"/>
          <a:stretch/>
        </p:blipFill>
        <p:spPr>
          <a:xfrm rot="5400000">
            <a:off x="8681420" y="3347420"/>
            <a:ext cx="6858598" cy="162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6B642F-D5BD-D2E5-BA4C-E5D0BDB7D8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B60487BF-82C2-EDF8-EA69-7DA7287E42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58475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ADA2F51B-4B29-1690-EA50-58197384F8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2046497"/>
            <a:ext cx="5562475" cy="1382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  <a:p>
            <a:pPr lvl="0"/>
            <a:r>
              <a:rPr lang="en-GB"/>
              <a:t>	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3A1BE690-ADE8-9A19-6A4D-B9D687515F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1677428"/>
            <a:ext cx="55624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D7C3C23F-C9D9-7DF9-2DFB-3F380BC571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3538700"/>
            <a:ext cx="5562475" cy="243457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r>
              <a:rPr lang="en-GB"/>
              <a:t>Bullet point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2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plain, gradi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6E662E6-791A-5EF1-5003-067E8DE4D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42216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7442F4-AA25-8997-58BF-F19A106A530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5E4C0-DF25-01AC-D768-306F5B30F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631" b="67781"/>
          <a:stretch/>
        </p:blipFill>
        <p:spPr>
          <a:xfrm rot="5400000">
            <a:off x="8681719" y="3347719"/>
            <a:ext cx="6858000" cy="162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F3895-DDF0-9D5D-C145-F154C33A38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0BF0505-3749-308B-D9B9-E6884E2DA0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58475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272FE67D-6ECC-C36D-D496-A6E79D8989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2046497"/>
            <a:ext cx="5562475" cy="1382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  <a:p>
            <a:pPr lvl="0"/>
            <a:r>
              <a:rPr lang="en-GB"/>
              <a:t>	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88E98180-D135-523B-FAE9-B5BB1B297C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1677428"/>
            <a:ext cx="55624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852EE8C-684A-3A52-2C8F-B8D93EB61B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3538700"/>
            <a:ext cx="5562475" cy="243457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r>
              <a:rPr lang="en-GB"/>
              <a:t>Bullet point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66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plain, gradi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6E662E6-791A-5EF1-5003-067E8DE4D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42216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7442F4-AA25-8997-58BF-F19A106A530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8E4C55-C1F0-22CF-965B-AF7E6F538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8706" b="48706"/>
          <a:stretch/>
        </p:blipFill>
        <p:spPr>
          <a:xfrm rot="5400000">
            <a:off x="8681718" y="3347720"/>
            <a:ext cx="6858002" cy="162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8965D6-CF66-5A41-AFC0-E70C4340D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5F310D0E-6EA1-C5A7-DA65-611E341366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58475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51D7F194-7E4B-674B-7828-A7E394A112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2046497"/>
            <a:ext cx="5562475" cy="1382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  <a:p>
            <a:pPr lvl="0"/>
            <a:r>
              <a:rPr lang="en-GB"/>
              <a:t>	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4E22A30-464C-B720-103A-BF71CDD624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1677428"/>
            <a:ext cx="55624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87E2E29D-DE65-50B8-3C4C-8DEBE23B2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3538700"/>
            <a:ext cx="5562475" cy="243457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r>
              <a:rPr lang="en-GB"/>
              <a:t>Bullet point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60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plain, gradi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6E662E6-791A-5EF1-5003-067E8DE4D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42216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7442F4-AA25-8997-58BF-F19A106A530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EFF1EA-CD81-81E6-C75E-B074087FE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513" b="78899"/>
          <a:stretch/>
        </p:blipFill>
        <p:spPr>
          <a:xfrm rot="5400000">
            <a:off x="8681719" y="3347722"/>
            <a:ext cx="6858001" cy="162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90648A-8EDB-8481-A7E8-A3CDA4C47A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D02DD44-60FC-5561-02CD-72BBC47E64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58475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FAD077A2-1DF9-86D7-BA9C-D462DDB09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2046497"/>
            <a:ext cx="5562475" cy="1382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  <a:p>
            <a:pPr lvl="0"/>
            <a:r>
              <a:rPr lang="en-GB"/>
              <a:t>	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754753B6-95C4-A364-A85C-4583A81CBB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1677428"/>
            <a:ext cx="55624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BF29CC6D-EEEC-8DA9-DEDE-8BECC2A905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3538700"/>
            <a:ext cx="5562475" cy="243457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r>
              <a:rPr lang="en-GB"/>
              <a:t>Bullet point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128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pla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6E662E6-791A-5EF1-5003-067E8DE4D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42216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35F790E-E0E5-7FE3-FA8E-E8972F4C68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ECFD0-F550-1987-ED90-34DD597E7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DC83E56A-8F8C-3EE2-2DD0-D89B6F13B7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58475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9C539247-9B19-BC7A-A284-00DB9FFFF2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2046497"/>
            <a:ext cx="5562475" cy="1382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  <a:p>
            <a:pPr lvl="0"/>
            <a:r>
              <a:rPr lang="en-GB"/>
              <a:t>	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144E09C0-276E-2EE7-20EC-9FB6E5CA4C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1677428"/>
            <a:ext cx="55624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F133C77A-A19B-E19E-8820-2D5D27E950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3538700"/>
            <a:ext cx="5562475" cy="243457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r>
              <a:rPr lang="en-GB"/>
              <a:t>Bullet point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44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pla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847B2C30-1D59-4255-14EF-65A7D3447E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42216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1DF2815-65CE-940E-DF90-D7BAD5D271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55A54-F559-FF22-46B3-B386A016A0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D095428A-C816-3C1B-CD22-B3E88B74B6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5562475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6D7EC963-9A6F-4159-2ED8-26598BBEE9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2046497"/>
            <a:ext cx="5562475" cy="1382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  <a:p>
            <a:pPr lvl="0"/>
            <a:r>
              <a:rPr lang="en-GB"/>
              <a:t>	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6696C4F-DEF9-69D8-9365-F6FF0951AB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1677428"/>
            <a:ext cx="55624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659EEE2F-A573-6C35-B0C5-19105085B8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3538700"/>
            <a:ext cx="5562475" cy="243457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r>
              <a:rPr lang="en-GB"/>
              <a:t>Bullet point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54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divid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60040E9-A603-A09A-7DD3-B684E44303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D8C01E-4F87-8170-C48B-EA7F7C1360B1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2F359-B5FF-01F1-D52F-9A41B1413F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CBBF074-14D3-C751-1949-7B63F2B74A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876" y="2786537"/>
            <a:ext cx="5535487" cy="652654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  <a:lvl2pPr marL="457200" indent="0">
              <a:buNone/>
              <a:defRPr sz="4000" b="1" i="0">
                <a:latin typeface="Avenir Heavy" panose="02000503020000020003" pitchFamily="2" charset="0"/>
              </a:defRPr>
            </a:lvl2pPr>
            <a:lvl3pPr marL="914400" indent="0">
              <a:buNone/>
              <a:defRPr sz="4000" b="1" i="0">
                <a:latin typeface="Avenir Heavy" panose="02000503020000020003" pitchFamily="2" charset="0"/>
              </a:defRPr>
            </a:lvl3pPr>
            <a:lvl4pPr marL="1371600" indent="0">
              <a:buNone/>
              <a:defRPr sz="4000" b="1" i="0">
                <a:latin typeface="Avenir Heavy" panose="02000503020000020003" pitchFamily="2" charset="0"/>
              </a:defRPr>
            </a:lvl4pPr>
            <a:lvl5pPr marL="1828800" indent="0">
              <a:buNone/>
              <a:defRPr sz="4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02E31EC-8F38-9F98-C940-DA004ED291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3789000"/>
            <a:ext cx="5556125" cy="2078704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120000"/>
              </a:lnSpc>
              <a:buNone/>
              <a:defRPr lang="en-GB" sz="2500" b="0" i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>
              <a:buNone/>
              <a:defRPr lang="en-GB" sz="2000" kern="120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err="1"/>
              <a:t>Subheader</a:t>
            </a:r>
            <a:r>
              <a:rPr lang="en-GB"/>
              <a:t> copy – 18pt or 25pt depending on amount of copy</a:t>
            </a:r>
          </a:p>
        </p:txBody>
      </p:sp>
    </p:spTree>
    <p:extLst>
      <p:ext uri="{BB962C8B-B14F-4D97-AF65-F5344CB8AC3E}">
        <p14:creationId xmlns:p14="http://schemas.microsoft.com/office/powerpoint/2010/main" val="3519254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plain, smal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4FEF80C-CB95-31C6-FCDB-5C44E3F85F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58475" cy="417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D8B824B7-08ED-8C36-637A-6002BAB17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1906510"/>
            <a:ext cx="5562475" cy="38494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6E662E6-791A-5EF1-5003-067E8DE4D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42216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B812DB88-15DB-5D69-2E83-67EE730A0A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1553890"/>
            <a:ext cx="55624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D729B6B3-B4E4-0E29-8D7E-9233E43546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2762" y="1906510"/>
            <a:ext cx="5562475" cy="384940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r>
              <a:rPr lang="en-GB"/>
              <a:t>Bullet point</a:t>
            </a:r>
          </a:p>
          <a:p>
            <a:pPr lvl="0"/>
            <a:r>
              <a:rPr lang="en-GB"/>
              <a:t>Bullet point</a:t>
            </a:r>
          </a:p>
          <a:p>
            <a:pPr lvl="0"/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5C1379C-232D-304B-CD5D-698C66DA24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AC934-AB9D-64F7-A712-45E33557DB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26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alt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6E662E6-791A-5EF1-5003-067E8DE4D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422168"/>
            <a:ext cx="559291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1E7C28-FED1-194A-ACFE-520A1C2BC4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576000" bIns="46800" anchor="ctr"/>
          <a:lstStyle>
            <a:lvl1pPr marL="0" indent="0" algn="ctr"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8B08B44-6C0E-7BAC-9904-AF991FF59A5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B4F6B-6261-B5E9-A5CA-771C3827CB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F44DC28D-0DBB-6787-066E-17AF7ABF4B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962101"/>
            <a:ext cx="5562474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4C33306D-A98F-9A53-EA36-64BD8AE74E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2046497"/>
            <a:ext cx="5562475" cy="1382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  <a:p>
            <a:pPr lvl="0"/>
            <a:r>
              <a:rPr lang="en-GB"/>
              <a:t>	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D9105514-E80D-0113-1890-614C2F0FE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1677428"/>
            <a:ext cx="55624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D7DCE8B9-D5DC-E8EB-C800-6ABEBE27F1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3538700"/>
            <a:ext cx="5562475" cy="243457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r>
              <a:rPr lang="en-GB"/>
              <a:t>Bullet point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61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alt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6E662E6-791A-5EF1-5003-067E8DE4D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8247" y="6422168"/>
            <a:ext cx="5580227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5F8B064-561E-85F8-12BE-E224D538EE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0000" y="1767201"/>
            <a:ext cx="5555999" cy="48207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884F4CB-F894-1CF7-040A-A6FCA7CEF0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51A031DB-237E-5F5B-D7BD-E7004E321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6000" y="2136269"/>
            <a:ext cx="5562475" cy="1292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EF707FED-9178-C961-CB59-EA8A3E08D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6000" y="1767201"/>
            <a:ext cx="55624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74C9E46C-E207-C4F1-B717-79F49CBCBD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6000" y="3538700"/>
            <a:ext cx="5562475" cy="243457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r>
              <a:rPr lang="en-GB"/>
              <a:t>Bullet point</a:t>
            </a:r>
          </a:p>
          <a:p>
            <a:pPr lvl="0"/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5DAA2A0-CDCB-A873-2F04-EE4B6AF9A8D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7287A5-8CD6-B198-D0D4-77F48E119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17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alt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375C96-4AE8-7C75-220C-8228407ED6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9654D8-D1D6-CBD3-6E62-D04E207D3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0" y="270000"/>
            <a:ext cx="960310" cy="318764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4FEF80C-CB95-31C6-FCDB-5C44E3F85F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959676"/>
            <a:ext cx="5556000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D8B824B7-08ED-8C36-637A-6002BAB17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5425" y="1407318"/>
            <a:ext cx="5543049" cy="20216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6E662E6-791A-5EF1-5003-067E8DE4D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2475" y="6422168"/>
            <a:ext cx="5555999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B812DB88-15DB-5D69-2E83-67EE730A0A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8950" y="968979"/>
            <a:ext cx="5543049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DE3C166E-CDB2-D663-FCFB-0074CDB69C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425" y="3538700"/>
            <a:ext cx="5562475" cy="243457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r>
              <a:rPr lang="en-GB"/>
              <a:t>Bullet point</a:t>
            </a:r>
          </a:p>
          <a:p>
            <a:pPr lvl="0"/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463E5A24-8C3B-CB0C-FB14-A4752D8EF88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</p:spTree>
    <p:extLst>
      <p:ext uri="{BB962C8B-B14F-4D97-AF65-F5344CB8AC3E}">
        <p14:creationId xmlns:p14="http://schemas.microsoft.com/office/powerpoint/2010/main" val="3673814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alt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6A9381EC-9E40-AD0E-E981-D90E95CA8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6428509"/>
            <a:ext cx="5599507" cy="2593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503751C-A908-5F92-2647-0C4C7E8E0A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3378" y="2703576"/>
            <a:ext cx="3069021" cy="31105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6836993-508B-5CF8-AFAC-AB0550269E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61489" y="2703576"/>
            <a:ext cx="3069021" cy="31105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475D1EB-09A6-E7BF-6F95-2CEBBFE523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924800" y="2703576"/>
            <a:ext cx="3069021" cy="31105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D756E809-2B89-8626-F042-BC57E2FC97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3378" y="5830470"/>
            <a:ext cx="3069021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4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Secondary copy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C03AA8CC-4D12-BF61-69F5-B75B4FD8F2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1489" y="5830470"/>
            <a:ext cx="3069021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4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Secondary copy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38EE6225-FF92-6541-5E3B-25664C3D9A9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24800" y="5830470"/>
            <a:ext cx="3069021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4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Secondary copy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93D828B4-DE74-C6EC-239E-13136B611A8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EA4AE2-CD54-51D4-FD1E-2639EE6AF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07AC9E0-07C5-7E51-4DF0-7EC3A100AB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58475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B1026761-9ECE-1A6A-0B42-25033E6DF0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2046497"/>
            <a:ext cx="8766175" cy="504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  <a:p>
            <a:pPr lvl="0"/>
            <a:r>
              <a:rPr lang="en-GB"/>
              <a:t>	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C679C0A1-08F2-72C2-E07F-C1C5B41601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1677428"/>
            <a:ext cx="87661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</p:spTree>
    <p:extLst>
      <p:ext uri="{BB962C8B-B14F-4D97-AF65-F5344CB8AC3E}">
        <p14:creationId xmlns:p14="http://schemas.microsoft.com/office/powerpoint/2010/main" val="4103610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alt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E140E501-50B1-6461-7396-3D0D16E07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260" y="1896089"/>
            <a:ext cx="341509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6A9381EC-9E40-AD0E-E981-D90E95CA8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6428509"/>
            <a:ext cx="5599507" cy="2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7BCDEF95-05A2-E2C2-3A3A-D1DED328D6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260" y="2268405"/>
            <a:ext cx="3415096" cy="177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DB617254-05B5-BDF8-497F-E1D5303440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94091" y="1896089"/>
            <a:ext cx="341509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D45E1CC6-F4A1-BA0E-2987-45AC398305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4091" y="2268405"/>
            <a:ext cx="3415096" cy="177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4AD033E5-7D85-B30F-3201-5680D7BFBA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5644" y="1896089"/>
            <a:ext cx="341509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CCFCF932-AB72-86C6-7F95-BA67DF24F0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5644" y="2268405"/>
            <a:ext cx="3415096" cy="177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053326E-D468-CF4C-9DDE-22715441EF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3FB6226-292C-6F2A-DDA7-B25FC25ADD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983" y="4186503"/>
            <a:ext cx="3415097" cy="147285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4793C623-0122-BE8B-87F6-DB1D4450E0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2274" y="4202441"/>
            <a:ext cx="3415097" cy="147285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198161FA-B57A-DDDD-1E48-445DA47B07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55643" y="4230150"/>
            <a:ext cx="3415097" cy="147285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37DA32A-47CD-600A-D337-8DEC910512F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42E001-2048-73B5-0A45-FF2AC4C1D0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3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alt opt 5, grad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37DA32A-47CD-600A-D337-8DEC910512F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D9B74924-B047-04B8-26CD-488F501DF3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24944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51723326-4AFD-13A4-96DD-692F4C078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6215" b="31204"/>
          <a:stretch/>
        </p:blipFill>
        <p:spPr>
          <a:xfrm>
            <a:off x="0" y="6695439"/>
            <a:ext cx="12192000" cy="162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7CA997-89A7-36F1-64E7-84D56C94CE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8681EFEA-005C-204E-A221-FB1576B777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260" y="1896089"/>
            <a:ext cx="341509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8E3D0842-F568-9096-B0AF-B7CC082449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260" y="2268405"/>
            <a:ext cx="3415096" cy="177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F5C2CBC1-0979-AB76-E0C9-E1340B8B51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94091" y="1896089"/>
            <a:ext cx="341509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EC6DB4B8-6674-40D6-79C5-F7544B8A28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4091" y="2268405"/>
            <a:ext cx="3415096" cy="177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943D0279-20D5-0A5E-5F54-E66DB41252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5644" y="1896089"/>
            <a:ext cx="341509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7125B9C-C795-1C4B-1A73-17C0D91AC0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5644" y="2268405"/>
            <a:ext cx="3415096" cy="177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AFD3BBD-82FE-D8AD-9551-BF310937AB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3717357-1B8B-8609-F604-3EFA0CC7AA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983" y="4186503"/>
            <a:ext cx="3415097" cy="147285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955A9008-7BC4-7058-E866-DC5AD91092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2274" y="4202441"/>
            <a:ext cx="3415097" cy="147285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AFDAB9DD-01C3-0B4E-DE6A-C8B5907D6D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55643" y="4230150"/>
            <a:ext cx="3415097" cy="147285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369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alt opt 5, gradi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37DA32A-47CD-600A-D337-8DEC910512F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409EF6-AC6A-A259-0383-57A850F428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24944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821615-3748-1E60-8D16-0486E96076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631" b="67781"/>
          <a:stretch/>
        </p:blipFill>
        <p:spPr>
          <a:xfrm>
            <a:off x="0" y="6695439"/>
            <a:ext cx="12192000" cy="162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BB2E2-5810-8902-CAA3-9715C7BEB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B5768DA6-F2EB-8992-4037-210262CE78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260" y="1896089"/>
            <a:ext cx="341509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3A16246-83D5-C0DF-D736-6F6C00BDFB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260" y="2268405"/>
            <a:ext cx="3415096" cy="177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3BE0F763-6969-9672-5B4C-10C8DB6A76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94091" y="1896089"/>
            <a:ext cx="341509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09838FB5-0BC4-43CD-0A74-45EF3F49AB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4091" y="2268405"/>
            <a:ext cx="3415096" cy="177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FC449ADC-8F72-D88F-6865-284A71DA91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5644" y="1896089"/>
            <a:ext cx="341509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A4CF3D3-73F0-341E-A7DE-296A1168D3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5644" y="2268405"/>
            <a:ext cx="3415096" cy="177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820965CA-A818-71D4-6FDA-0B12816EF1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FA8EAD8A-29AF-E3C0-3A6B-7C4C42102B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983" y="4186503"/>
            <a:ext cx="3415097" cy="147285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ADC7F86-D572-A709-BCA9-4319E0E5FE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2274" y="4202441"/>
            <a:ext cx="3415097" cy="147285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EF81B5B3-8586-3803-E0D0-F1A9EC5DC9D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55643" y="4230150"/>
            <a:ext cx="3415097" cy="147285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85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alt opt 5, gradi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37DA32A-47CD-600A-D337-8DEC910512F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3539BBCB-06B8-A64E-EA4D-AF465BE31F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24944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5818FF-B340-E128-7A2E-65AD4131E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8706" b="48706"/>
          <a:stretch/>
        </p:blipFill>
        <p:spPr>
          <a:xfrm>
            <a:off x="0" y="6695439"/>
            <a:ext cx="12192000" cy="162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00EC72-AD8E-6BA2-1DB4-467D0D43C0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F7646E18-5616-8DC0-791B-89265830FF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260" y="1896089"/>
            <a:ext cx="341509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FD9E353-2CDF-A625-F1C9-1C8FB589D7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260" y="2268405"/>
            <a:ext cx="3415096" cy="177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C4FB090D-91C6-8BD8-F154-D2BC7B5439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94091" y="1896089"/>
            <a:ext cx="341509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981A700E-4A44-2348-A6C3-810AAC6EA0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4091" y="2268405"/>
            <a:ext cx="3415096" cy="177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9B5E880A-3959-4315-87B2-FA13C36F5E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5644" y="1896089"/>
            <a:ext cx="341509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97999CE-53E2-7D89-57FE-79BBAE52CF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5644" y="2268405"/>
            <a:ext cx="3415096" cy="177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16A819C-60BD-B509-F09F-95478BF94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602370C8-2E5C-D32F-B128-8FEBEE1C18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983" y="4186503"/>
            <a:ext cx="3415097" cy="147285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A9EDD1E2-D1B1-F9C4-50E6-C1EF167904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2274" y="4202441"/>
            <a:ext cx="3415097" cy="147285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114982B9-DD96-0F6E-8F46-3EBD88D75A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55643" y="4230150"/>
            <a:ext cx="3415097" cy="147285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84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py slide - alt opt 5, gradi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37DA32A-47CD-600A-D337-8DEC910512F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A6F8933-E520-9499-2257-DC04CAC7A4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24944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C23EDB-F67D-CEDC-CC76-C42B6F23E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513" b="78899"/>
          <a:stretch/>
        </p:blipFill>
        <p:spPr>
          <a:xfrm>
            <a:off x="0" y="6695439"/>
            <a:ext cx="12192000" cy="162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F42F82-52A4-1BA0-AF49-9AB7576C88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02F549A-73E9-70DE-0637-B007780022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260" y="1896089"/>
            <a:ext cx="341509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6B294543-8DC2-AE0B-3748-1477F47101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260" y="2268405"/>
            <a:ext cx="3415096" cy="177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4175093F-3A0B-F155-8388-C970CA8CB1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94091" y="1896089"/>
            <a:ext cx="341509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F26FB87F-699E-761E-F1E1-7A6EB4B21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4091" y="2268405"/>
            <a:ext cx="3415096" cy="177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1E7BA0D6-694C-CB54-296D-65D947D77A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5644" y="1896089"/>
            <a:ext cx="341509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9589ED1-4AEA-AA72-4F5F-6C6D93F12A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5644" y="2268405"/>
            <a:ext cx="3415096" cy="1775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85F8D99E-302F-28DD-2695-FA444AA5E5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C870973-B826-1886-3E9E-99757C85D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983" y="4186503"/>
            <a:ext cx="3415097" cy="147285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255F2E3-E714-C770-A1B5-895CE2651FF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2274" y="4202441"/>
            <a:ext cx="3415097" cy="147285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C2493BE5-2A9F-B50E-C652-7971D8576D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55643" y="4230150"/>
            <a:ext cx="3415097" cy="147285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803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divide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60040E9-A603-A09A-7DD3-B684E44303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D8C01E-4F87-8170-C48B-EA7F7C1360B1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ABD5A-0EC5-024E-0E74-AA37AC1B0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6C7ECC9-0A37-2D39-1714-551A6E73F6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876" y="2786537"/>
            <a:ext cx="5535487" cy="652654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  <a:lvl2pPr marL="457200" indent="0">
              <a:buNone/>
              <a:defRPr sz="4000" b="1" i="0">
                <a:latin typeface="Avenir Heavy" panose="02000503020000020003" pitchFamily="2" charset="0"/>
              </a:defRPr>
            </a:lvl2pPr>
            <a:lvl3pPr marL="914400" indent="0">
              <a:buNone/>
              <a:defRPr sz="4000" b="1" i="0">
                <a:latin typeface="Avenir Heavy" panose="02000503020000020003" pitchFamily="2" charset="0"/>
              </a:defRPr>
            </a:lvl3pPr>
            <a:lvl4pPr marL="1371600" indent="0">
              <a:buNone/>
              <a:defRPr sz="4000" b="1" i="0">
                <a:latin typeface="Avenir Heavy" panose="02000503020000020003" pitchFamily="2" charset="0"/>
              </a:defRPr>
            </a:lvl4pPr>
            <a:lvl5pPr marL="1828800" indent="0">
              <a:buNone/>
              <a:defRPr sz="4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C737A7FF-1D9C-E7D6-95DE-86ED486783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3789000"/>
            <a:ext cx="5556125" cy="2078704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120000"/>
              </a:lnSpc>
              <a:buNone/>
              <a:defRPr lang="en-GB" sz="2500" b="0" i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>
              <a:buNone/>
              <a:defRPr lang="en-GB" sz="2000" kern="120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err="1"/>
              <a:t>Subheader</a:t>
            </a:r>
            <a:r>
              <a:rPr lang="en-GB"/>
              <a:t> copy – 18pt or 25pt depending on amount of copy</a:t>
            </a:r>
          </a:p>
        </p:txBody>
      </p:sp>
    </p:spTree>
    <p:extLst>
      <p:ext uri="{BB962C8B-B14F-4D97-AF65-F5344CB8AC3E}">
        <p14:creationId xmlns:p14="http://schemas.microsoft.com/office/powerpoint/2010/main" val="391140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alt op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E140E501-50B1-6461-7396-3D0D16E07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6" y="2506535"/>
            <a:ext cx="559950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6A9381EC-9E40-AD0E-E981-D90E95CA8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6428509"/>
            <a:ext cx="5599507" cy="2593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7BCDEF95-05A2-E2C2-3A3A-D1DED328D6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526" y="2853551"/>
            <a:ext cx="5599506" cy="22969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14924722-E116-7CDB-A0B6-ABDC15E77C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6001" y="2506534"/>
            <a:ext cx="5562474" cy="2685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Pull quote / stat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CE9C10C5-932C-3B4E-D7EF-FD41918870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F29C275-FCB1-C20B-A599-8D0465C3AC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12A58C-EFCA-4538-FE06-0476EB178C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07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alt opt 6, grad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F29C275-FCB1-C20B-A599-8D0465C3AC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2566E18E-D42A-248D-069B-1DDE285CD8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24944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CFCB351-1DF0-4190-0997-CFE27D43C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6215" b="31204"/>
          <a:stretch/>
        </p:blipFill>
        <p:spPr>
          <a:xfrm>
            <a:off x="0" y="6695439"/>
            <a:ext cx="12192000" cy="162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7070A2-D4C0-128B-CC64-5B704ECB0A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CF5A9D18-7389-ED9F-E95A-5AB340EC7D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6" y="2506535"/>
            <a:ext cx="559950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7D34578F-64F6-961E-0721-3972CBB0BE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526" y="2853551"/>
            <a:ext cx="5599506" cy="22969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D7C32BE6-33BE-45F2-F65B-284B30689E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6001" y="2506534"/>
            <a:ext cx="5562474" cy="2685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Pull quote / stat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CBCF2A9-3D32-40E5-C541-C472E17930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4149732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alt opt 6, gradi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F29C275-FCB1-C20B-A599-8D0465C3AC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F32F1E16-D417-301A-D2B2-363240BDD8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24944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CB350-9E0D-9F63-F75F-2863BEBAE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631" b="67781"/>
          <a:stretch/>
        </p:blipFill>
        <p:spPr>
          <a:xfrm>
            <a:off x="0" y="6695439"/>
            <a:ext cx="12192000" cy="1625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61CAF5-DCE4-8DC7-A5B6-25B82491EE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13685BF2-708A-C826-5F0C-F56797CC4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6" y="2506535"/>
            <a:ext cx="559950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01C1EFBC-C7F7-1D12-89DD-C31F20E279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526" y="2853551"/>
            <a:ext cx="5599506" cy="22969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AA396B7-A560-0DA7-ED49-C977A66A9C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6001" y="2506534"/>
            <a:ext cx="5562474" cy="2685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Pull quote / stat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8BB89C-E17E-29AD-C0F2-7F82D7D7C7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356003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py slide - alt opt 6, gradi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F29C275-FCB1-C20B-A599-8D0465C3AC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42954F7C-F8FA-1B98-11E5-3CBEC8DC33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24944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253B2F-2EB9-98C2-076A-E05048DB5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8706" b="48706"/>
          <a:stretch/>
        </p:blipFill>
        <p:spPr>
          <a:xfrm>
            <a:off x="0" y="6695439"/>
            <a:ext cx="12192000" cy="162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7F211E-FFA3-2ADD-836E-4D67F89778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F89E7BE9-F791-AC20-4DA4-D359856C8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6" y="2506535"/>
            <a:ext cx="559950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4BBAC274-1277-5296-9D6D-296B0D334F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526" y="2853551"/>
            <a:ext cx="5599506" cy="22969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824E5CA4-4B1B-21A9-E3D5-3A75D319E3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6001" y="2506534"/>
            <a:ext cx="5562474" cy="2685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Pull quote / stat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C74AD822-FFB2-BEEA-06C0-618AA0330D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2433516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alt opt 6, gradi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F29C275-FCB1-C20B-A599-8D0465C3AC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4CC629A2-2C92-369A-067A-AE41DC8A09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24944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35AE1D-1FA6-8931-3BC4-9F04C5E48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513" b="78899"/>
          <a:stretch/>
        </p:blipFill>
        <p:spPr>
          <a:xfrm>
            <a:off x="0" y="6695439"/>
            <a:ext cx="12192000" cy="162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060D2-7EA7-AE26-72F7-DA3970A6B0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8CDD5B9D-7C22-D0AF-8E3C-87C63344BC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6" y="2506535"/>
            <a:ext cx="5599506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1BCC2E5-82DB-1A40-BD3B-503D48EAA2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526" y="2853551"/>
            <a:ext cx="5599506" cy="22969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C149D3B2-B76E-9B36-E24B-6AC6498D06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6001" y="2506534"/>
            <a:ext cx="5562474" cy="2685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Pull quote / stat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E15A3A9-2F6B-C8E5-2AF3-C551AE2192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264852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alt op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E140E501-50B1-6461-7396-3D0D16E07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3442846"/>
            <a:ext cx="2279977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6A9381EC-9E40-AD0E-E981-D90E95CA8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6428509"/>
            <a:ext cx="5599507" cy="2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7BCDEF95-05A2-E2C2-3A3A-D1DED328D6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3787079"/>
            <a:ext cx="2279977" cy="22421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1EE2E96B-D3E3-957A-9659-BFBC1ADD1E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9401" y="3442846"/>
            <a:ext cx="2279977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7C955BC1-7386-A71A-B67F-D4FA16878A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9401" y="3787078"/>
            <a:ext cx="2279977" cy="22421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63475DC-1AD6-9939-725A-E86B8A865A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12328" y="3442846"/>
            <a:ext cx="2279977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03B4A4B-BAE8-77C4-AAFF-96CE2CFF97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2328" y="3787079"/>
            <a:ext cx="2279977" cy="2242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C2F65124-65CF-4CC1-5D19-F6FC44324E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45255" y="3442846"/>
            <a:ext cx="2279977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6F0E51FC-6108-8C10-6FCF-60CCD41196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45255" y="3787079"/>
            <a:ext cx="2279977" cy="2242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65C7F68-25CE-4D48-2BF3-4CC0E71896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6474" y="1802525"/>
            <a:ext cx="2273503" cy="14478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image/logo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2A71B68-4343-ABBB-76FC-632445C329C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479401" y="1802525"/>
            <a:ext cx="2273503" cy="14478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image/logo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ADA844A6-CEB5-A323-6928-6AEDF938288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12328" y="1802525"/>
            <a:ext cx="2273503" cy="14478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image/logo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B4F5D1D7-80D5-4768-41AE-63D8710EEE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345256" y="1802525"/>
            <a:ext cx="2273503" cy="14478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image/logo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FD6E49F-C166-A03A-35C5-3A1A866D9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B300AFC-4F0E-408A-44C2-34B4CB85F3B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371DF-D746-A163-6C48-C52FB032F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81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py slide - alt op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E140E501-50B1-6461-7396-3D0D16E07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6" y="2054508"/>
            <a:ext cx="5391040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6A9381EC-9E40-AD0E-E981-D90E95CA8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6428509"/>
            <a:ext cx="5599507" cy="2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7BCDEF95-05A2-E2C2-3A3A-D1DED328D6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526" y="2398485"/>
            <a:ext cx="5391040" cy="16502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DB617254-05B5-BDF8-497F-E1D5303440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5999" y="2054508"/>
            <a:ext cx="4942081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D45E1CC6-F4A1-BA0E-2987-45AC398305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65999" y="2398485"/>
            <a:ext cx="4942081" cy="16502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523E87D0-7D23-8E70-4505-35CE7F70B2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4CEC332-DDF0-C9B5-02D9-A4C405E8B5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6" y="4177136"/>
            <a:ext cx="5391040" cy="138250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D42514F-2B06-F462-5945-9C7215B96E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5998" y="4177136"/>
            <a:ext cx="4942081" cy="138250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7497A25-D8AE-F183-3834-A29C3B80B7D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B31BC-C41F-15FF-499A-B3A08FF34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61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alt opt 8, grad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6A9381EC-9E40-AD0E-E981-D90E95CA8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6428509"/>
            <a:ext cx="5599507" cy="2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7497A25-D8AE-F183-3834-A29C3B80B7D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F19DA08F-E532-AB9B-10D7-AEC0D3BDF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6215" b="31204"/>
          <a:stretch/>
        </p:blipFill>
        <p:spPr>
          <a:xfrm rot="5400000">
            <a:off x="8681420" y="3347420"/>
            <a:ext cx="6858598" cy="162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940A2E-3E4E-9200-F78B-542A3BD32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6AE55D13-85B2-31D3-C35C-C045FE39D1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6" y="2054508"/>
            <a:ext cx="5391040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5273215-E181-C836-E5C6-4CDBE6D62A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526" y="2398485"/>
            <a:ext cx="5391040" cy="16502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F009B34D-D20D-3031-7ADE-F4412E0765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5999" y="2054508"/>
            <a:ext cx="4942081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06E392DE-848F-0802-F4CC-1A6778C3AD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65999" y="2398485"/>
            <a:ext cx="4942081" cy="16502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E82B025-DDB1-205E-0756-25C60750D1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9DE8B4C4-BF7C-C0C7-B92A-69576C55ED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6" y="4177136"/>
            <a:ext cx="5391040" cy="138250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31D22AC3-22D8-A7D1-E41B-DAE44892AD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5998" y="4177136"/>
            <a:ext cx="4942081" cy="138250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8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alt opt 8, gradi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6A9381EC-9E40-AD0E-E981-D90E95CA8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6428509"/>
            <a:ext cx="5599507" cy="2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7497A25-D8AE-F183-3834-A29C3B80B7D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1538D-BE9A-C5F3-D708-F65D3AC64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631" b="67781"/>
          <a:stretch/>
        </p:blipFill>
        <p:spPr>
          <a:xfrm rot="5400000">
            <a:off x="8681719" y="3347719"/>
            <a:ext cx="6858000" cy="1625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782107-AB90-8E37-FBFD-093769041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26F7FF87-8484-56CC-8ED9-4529CC9420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6" y="2054508"/>
            <a:ext cx="5391040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3DCE053F-7AEB-007F-6293-5BAF24A841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526" y="2398485"/>
            <a:ext cx="5391040" cy="16502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21510A0-FA8D-9150-B6CB-447E50F0FD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5999" y="2054508"/>
            <a:ext cx="4942081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B72EDF9-5D54-7D11-6DCF-4F7A79FD3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65999" y="2398485"/>
            <a:ext cx="4942081" cy="16502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F29B378-F228-8F35-96D5-E43A61A55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E222FF6-557C-6E48-491B-7CD5EE6757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6" y="4177136"/>
            <a:ext cx="5391040" cy="138250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E6815070-D1E6-4D6B-23DB-3295ED8CAB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5998" y="4177136"/>
            <a:ext cx="4942081" cy="138250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26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alt opt 8, gradi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6A9381EC-9E40-AD0E-E981-D90E95CA8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6428509"/>
            <a:ext cx="5599507" cy="2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7497A25-D8AE-F183-3834-A29C3B80B7D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79C8AC-6ED4-5EB3-074C-C27C736FB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8706" b="48706"/>
          <a:stretch/>
        </p:blipFill>
        <p:spPr>
          <a:xfrm rot="5400000">
            <a:off x="8681718" y="3347720"/>
            <a:ext cx="6858002" cy="162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F26DE8-8F8F-B3F3-6B03-EC5B89DD56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D7944CF0-1DCA-5F21-58E4-8EC45C1EA1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6" y="2054508"/>
            <a:ext cx="5391040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976661D9-CE43-EF9E-F6E8-E63D0AB789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526" y="2398485"/>
            <a:ext cx="5391040" cy="16502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85767F2-4363-3601-9129-F59C05FD2E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5999" y="2054508"/>
            <a:ext cx="4942081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21DC12CF-0C41-4E73-7E49-29C48A25A9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65999" y="2398485"/>
            <a:ext cx="4942081" cy="16502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2BE74B2-5477-8147-0300-67D9DE76D0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662406A-505F-0E04-8993-56001B135E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6" y="4177136"/>
            <a:ext cx="5391040" cy="138250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23B70270-AECB-C5F5-1792-8B895E1DAF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5998" y="4177136"/>
            <a:ext cx="4942081" cy="138250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949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divid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60040E9-A603-A09A-7DD3-B684E44303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D8C01E-4F87-8170-C48B-EA7F7C1360B1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09293C-F109-4EA7-3D17-ADBEC2531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46ADD872-74B5-A621-201D-DBD4F1D58D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876" y="2786537"/>
            <a:ext cx="5535487" cy="652654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  <a:lvl2pPr marL="457200" indent="0">
              <a:buNone/>
              <a:defRPr sz="4000" b="1" i="0">
                <a:latin typeface="Avenir Heavy" panose="02000503020000020003" pitchFamily="2" charset="0"/>
              </a:defRPr>
            </a:lvl2pPr>
            <a:lvl3pPr marL="914400" indent="0">
              <a:buNone/>
              <a:defRPr sz="4000" b="1" i="0">
                <a:latin typeface="Avenir Heavy" panose="02000503020000020003" pitchFamily="2" charset="0"/>
              </a:defRPr>
            </a:lvl3pPr>
            <a:lvl4pPr marL="1371600" indent="0">
              <a:buNone/>
              <a:defRPr sz="4000" b="1" i="0">
                <a:latin typeface="Avenir Heavy" panose="02000503020000020003" pitchFamily="2" charset="0"/>
              </a:defRPr>
            </a:lvl4pPr>
            <a:lvl5pPr marL="1828800" indent="0">
              <a:buNone/>
              <a:defRPr sz="4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CA90CF8-5EE7-8AB1-3414-CF10412A7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3789000"/>
            <a:ext cx="5556125" cy="2078704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120000"/>
              </a:lnSpc>
              <a:buNone/>
              <a:defRPr lang="en-GB" sz="2500" b="0" i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>
              <a:buNone/>
              <a:defRPr lang="en-GB" sz="2000" kern="120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err="1"/>
              <a:t>Subheader</a:t>
            </a:r>
            <a:r>
              <a:rPr lang="en-GB"/>
              <a:t> copy – 18pt or 25pt depending on amount of copy</a:t>
            </a:r>
          </a:p>
        </p:txBody>
      </p:sp>
    </p:spTree>
    <p:extLst>
      <p:ext uri="{BB962C8B-B14F-4D97-AF65-F5344CB8AC3E}">
        <p14:creationId xmlns:p14="http://schemas.microsoft.com/office/powerpoint/2010/main" val="2503341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alt opt 8, gradi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6A9381EC-9E40-AD0E-E981-D90E95CA8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6428509"/>
            <a:ext cx="5599507" cy="2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7497A25-D8AE-F183-3834-A29C3B80B7D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F980F-ADD8-C0FB-D26F-44E3983F0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513" b="78899"/>
          <a:stretch/>
        </p:blipFill>
        <p:spPr>
          <a:xfrm rot="5400000">
            <a:off x="8681719" y="3347722"/>
            <a:ext cx="6858001" cy="162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7E0567-6FE4-0D46-6ACA-9E82612C5D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0AF1F796-274F-621D-1097-FC8A960761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6" y="2054508"/>
            <a:ext cx="5391040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48C5BD39-470B-9E29-B817-8192B8D281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526" y="2398485"/>
            <a:ext cx="5391040" cy="16502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B4E8FD16-3FC6-311F-1C88-C996882106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5999" y="2054508"/>
            <a:ext cx="4942081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CBBC0346-6136-42F8-38C4-BEE82050CCF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65999" y="2398485"/>
            <a:ext cx="4942081" cy="16502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88F0BF7-D9FB-853B-3BF8-5F5354886B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11664949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E0284854-ACE1-5325-DDA9-AD2AABAB59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6" y="4177136"/>
            <a:ext cx="5391040" cy="138250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7655CA8C-483C-38E7-FE8D-5B44FB99E4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65998" y="4177136"/>
            <a:ext cx="4942081" cy="138250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96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alt op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6A9381EC-9E40-AD0E-E981-D90E95CA8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6" y="6428509"/>
            <a:ext cx="3972144" cy="2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6836993-508B-5CF8-AFAC-AB0550269E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80600" y="0"/>
            <a:ext cx="3430800" cy="3430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C70A5EE-E886-9BAC-FE88-3BA2F52F50C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0600" y="3429000"/>
            <a:ext cx="3430800" cy="3429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8B02AF36-B4C4-A568-B9BF-CCF55F6A2A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72711" y="6428509"/>
            <a:ext cx="3972144" cy="2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5E71882-DAA1-B939-DBA8-9CEC54920B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3847075" cy="417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6E7FF640-0927-E0D2-A38B-9FDE2AFCEA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1906510"/>
            <a:ext cx="3847075" cy="38494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D081AB89-D7FF-C6DA-CE7D-3B5600E6DA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1553890"/>
            <a:ext cx="38470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C9470A0B-E8DE-325C-827F-FDB49CF63B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01260" y="1906510"/>
            <a:ext cx="3834682" cy="38494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D8A75895-5A5F-9F01-FD15-C57530D3DA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01260" y="1553890"/>
            <a:ext cx="3834682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465E5D3B-559B-DB0D-B15A-9D78A891F5A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89389-B0C8-FC55-7F9A-BB7D98ECE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60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alt op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6A9381EC-9E40-AD0E-E981-D90E95CA8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6" y="6428509"/>
            <a:ext cx="3593771" cy="2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6836993-508B-5CF8-AFAC-AB0550269E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059208" y="0"/>
            <a:ext cx="40644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gradient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33BF44E-2E67-8EA8-CDDC-5E48D3614C3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132793" y="0"/>
            <a:ext cx="40644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5BCB085-57BE-A298-9B32-DFC3F212D0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62101"/>
            <a:ext cx="3525683" cy="417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2D45A090-921D-5201-1E2C-699A23097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1906510"/>
            <a:ext cx="3525683" cy="38494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29C6E5FA-8F76-7BAC-3B0E-5E2A7D2132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1553890"/>
            <a:ext cx="3525683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177B9757-7E1A-5570-E2CD-A4C1DB6479F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55976" y="1906510"/>
            <a:ext cx="3525683" cy="38494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C02128F9-A40E-ECE8-FC6B-B89650B397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55976" y="1553890"/>
            <a:ext cx="3525683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C74867DC-A71B-419F-2B92-1BC4D0318BA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F7B83-161A-EF6A-B029-01DEB7BD1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06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alt op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6836993-508B-5CF8-AFAC-AB0550269E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0"/>
            <a:ext cx="6096000" cy="3430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C70A5EE-E886-9BAC-FE88-3BA2F52F50C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8B02AF36-B4C4-A568-B9BF-CCF55F6A2A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66000" y="6429465"/>
            <a:ext cx="3972144" cy="2593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563937-C4D7-4BFC-FE9C-C5F39F007B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971726"/>
            <a:ext cx="5530941" cy="417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264A776F-B8FF-BA96-0D23-32BD31CCE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1916136"/>
            <a:ext cx="5530941" cy="12073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84EDD1CB-60BF-B92F-0790-13497F52DD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1563515"/>
            <a:ext cx="5530941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B3FEE6C8-F08C-56AD-1E18-B7B31B48C5E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66000" y="4062570"/>
            <a:ext cx="5569441" cy="12073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6DE15B6B-116C-2987-11CF-F253F0E3C7D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66000" y="3709949"/>
            <a:ext cx="5569441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49CD0DE4-814D-9D79-F292-7B1451198C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898B4-E278-CD06-90D7-8FD3742B7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33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alt op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7DE6CD8D-DD44-B785-1D52-D98BDA9CF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000" y="6422168"/>
            <a:ext cx="7082850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6E8B1E8-02A5-0C3C-A283-35531E5DA4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2850" y="0"/>
            <a:ext cx="456915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4AEEB15-A177-5DE7-0AE1-1C584EBAD4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1E39E-67DD-0011-0B00-4ED4086AB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B172509C-BF3B-B600-DA07-73D4905022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962101"/>
            <a:ext cx="5562474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AF1D469-36E2-524C-251C-E63422E6D7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2046497"/>
            <a:ext cx="5562475" cy="1382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  <a:p>
            <a:pPr lvl="0"/>
            <a:r>
              <a:rPr lang="en-GB"/>
              <a:t>	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4E4711E0-4D4D-AAC5-0F09-213A040B5B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1677428"/>
            <a:ext cx="55624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8345730C-EE81-D547-FBE2-BBBBD8756E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3538700"/>
            <a:ext cx="5562475" cy="243457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r>
              <a:rPr lang="en-GB"/>
              <a:t>Bullet point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968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alt op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A96F36-155F-32CB-67C6-A0B8B543E7A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905854"/>
            <a:ext cx="0" cy="543144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47B28020-6ABF-4F77-1B5F-930BAB72C8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0001" y="3848983"/>
            <a:ext cx="2685850" cy="17543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754614-4457-CE6C-E5FB-1B392A08E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40150" y="3848983"/>
            <a:ext cx="2685850" cy="17543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D3A068-C757-23C7-D0ED-7A2C0708F1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75992" y="3848983"/>
            <a:ext cx="2685850" cy="17543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6935D12-19E4-7842-CBF8-747E052EF9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43880" y="3848983"/>
            <a:ext cx="2685850" cy="17543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00082C7-5C01-9E04-C68F-07B1F52ED9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6475" y="5709781"/>
            <a:ext cx="5546007" cy="434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4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2DF901E1-7C69-ADA6-2D01-104EB9EF9D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90197" y="5709781"/>
            <a:ext cx="5538278" cy="434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4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ED481DC4-66B3-B5C9-35E4-4163483B6F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000" y="6422168"/>
            <a:ext cx="9214238" cy="265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07B71AA-6495-1D61-240E-F1C72B18A0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962101"/>
            <a:ext cx="5562474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F80239C9-5128-419B-0F82-AED5238643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2046496"/>
            <a:ext cx="5562475" cy="1525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A2CE178-CD41-79ED-1C91-6F5DF6CF52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3525" y="1677428"/>
            <a:ext cx="55624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F4FA1BD-50C5-95E5-4604-14C9C600BB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5943" y="962101"/>
            <a:ext cx="5562474" cy="525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25E82751-E614-F1F3-8EB7-251818490F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5942" y="2046496"/>
            <a:ext cx="5562475" cy="1525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073A9A98-CCFD-6D4E-B4C1-9D18DB64EA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5942" y="1677428"/>
            <a:ext cx="55624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A7BAF6C-D5AC-109F-7F71-FE232E63846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7ED415-E837-A972-78F4-E3AAD6EAA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0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One pager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49C15D9B-115B-CA9C-E695-66CE9CAD7B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752030"/>
            <a:ext cx="6096000" cy="53539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B68E3A3E-6951-31A5-F3D9-EA8A03E62D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1767" y="6418884"/>
            <a:ext cx="5546708" cy="2593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EE8BC7FE-502D-72DC-D55F-5323FB0B76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00" y="6119913"/>
            <a:ext cx="5524466" cy="4045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4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Secondary copy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16D3E2A4-84EF-648C-5789-0DAE77C0EE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34" y="962101"/>
            <a:ext cx="5530941" cy="417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5FC5DE70-E473-6B9A-5C50-879B11FB9D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7534" y="1553890"/>
            <a:ext cx="5530941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3BC60AA-1282-98A9-D1F7-A3E6731C82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97534" y="4022186"/>
            <a:ext cx="5537415" cy="20837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4AB9F6CE-9367-2528-C4A5-CFE7A27EAD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4008" y="1906511"/>
            <a:ext cx="5530941" cy="7205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9E6D9A1-3BE8-A3EB-157A-0F42A8C9D9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74AC0-3CF2-3D86-E30A-212A33088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70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One pager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49C15D9B-115B-CA9C-E695-66CE9CAD7B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752030"/>
            <a:ext cx="6096000" cy="53539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EE8BC7FE-502D-72DC-D55F-5323FB0B76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45362" y="6162675"/>
            <a:ext cx="4583113" cy="43497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20000"/>
              </a:lnSpc>
              <a:buNone/>
              <a:defRPr sz="14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Secondary copy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D7262685-C035-9385-51B1-C468920951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6428509"/>
            <a:ext cx="5599507" cy="2593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83499672-4F5E-40F2-927F-5B14BA465D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63526" y="4022186"/>
            <a:ext cx="5537415" cy="20837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6202ADEF-2AFF-3CB9-FD9C-F2662DBC9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962101"/>
            <a:ext cx="5530941" cy="417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D501B367-4CD1-A47A-2928-A19D59BCD1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906511"/>
            <a:ext cx="5530941" cy="7205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E4291FD4-56E1-8989-EB97-CF452CB52C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000" y="1553890"/>
            <a:ext cx="5530941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0208493-939D-1AD8-D116-9C1B76B1A92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7935F-E1CB-E830-3125-C888F9D41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D7262685-C035-9385-51B1-C468920951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6428509"/>
            <a:ext cx="5599507" cy="2593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6202ADEF-2AFF-3CB9-FD9C-F2662DBC9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1460480"/>
            <a:ext cx="5530941" cy="417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0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Large summary sentence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D501B367-4CD1-A47A-2928-A19D59BCD1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953463"/>
            <a:ext cx="5530941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In Summary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0208493-939D-1AD8-D116-9C1B76B1A92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58959" y="196700"/>
            <a:ext cx="1638799" cy="5091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7935F-E1CB-E830-3125-C888F9D41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D608947C-8F56-42EE-8123-743A7E2C46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525" y="2546306"/>
            <a:ext cx="5562475" cy="16032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6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/>
              <a:t>Body copy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ECBDAEB5-3C1A-DBF4-E4A5-0993564C16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2177236"/>
            <a:ext cx="5562475" cy="259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 i="0">
                <a:latin typeface="Avenir Heavy" panose="02000503020000020003" pitchFamily="2" charset="0"/>
              </a:defRPr>
            </a:lvl1pPr>
          </a:lstStyle>
          <a:p>
            <a:pPr lvl="0"/>
            <a:r>
              <a:rPr lang="en-GB"/>
              <a:t>SUBHEADER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C887ED69-6E38-7E19-9162-824A847F37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4270629"/>
            <a:ext cx="5562475" cy="142122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00150" indent="-285750">
              <a:lnSpc>
                <a:spcPct val="150000"/>
              </a:lnSpc>
              <a:buFont typeface="STIXGeneral-Regular" pitchFamily="2" charset="2"/>
              <a:buChar char="⏤"/>
              <a:defRPr lang="en-GB" sz="16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buFont typeface="STIXGeneral-Regular" pitchFamily="2" charset="2"/>
              <a:buChar char="⏤"/>
              <a:defRPr sz="1600" b="0" i="0">
                <a:latin typeface="Georgia" panose="02040502050405020303" pitchFamily="18" charset="0"/>
              </a:defRPr>
            </a:lvl4pPr>
            <a:lvl5pPr marL="2057400" indent="-228600">
              <a:lnSpc>
                <a:spcPct val="150000"/>
              </a:lnSpc>
              <a:buFont typeface="STIXGeneral-Regular" pitchFamily="2" charset="2"/>
              <a:buChar char="⏤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Bullet point</a:t>
            </a:r>
          </a:p>
          <a:p>
            <a:pPr lvl="1"/>
            <a:r>
              <a:rPr lang="en-GB"/>
              <a:t> Bullet point</a:t>
            </a:r>
          </a:p>
          <a:p>
            <a:pPr lvl="2"/>
            <a:r>
              <a:rPr lang="en-GB"/>
              <a:t>Bullet point</a:t>
            </a:r>
          </a:p>
          <a:p>
            <a:pPr lvl="3"/>
            <a:r>
              <a:rPr lang="en-GB" sz="1600" b="0" i="0">
                <a:latin typeface="Georgia" panose="02040502050405020303" pitchFamily="18" charset="0"/>
              </a:rPr>
              <a:t> Bullet point</a:t>
            </a:r>
          </a:p>
          <a:p>
            <a:pPr lvl="4"/>
            <a:r>
              <a:rPr lang="en-GB" sz="1600" b="0" i="0">
                <a:latin typeface="Georgia" panose="02040502050405020303" pitchFamily="18" charset="0"/>
              </a:rPr>
              <a:t> Bullet point</a:t>
            </a:r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65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image with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493DE7-374B-C5BB-59D3-85F22E703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D9D9811-FD4A-D198-D69E-20E69B989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865" y="5230205"/>
            <a:ext cx="11654610" cy="959681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B0508BD-EA2D-7939-2AC1-791C575C9B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6189886"/>
            <a:ext cx="11654610" cy="407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0" i="0">
                <a:latin typeface="Georgia" panose="02040502050405020303" pitchFamily="18" charset="0"/>
              </a:defRPr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GB"/>
              <a:t>Secondary Header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C6845FCE-3054-F844-1C18-9225ECD3AE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48881" y="217735"/>
            <a:ext cx="1638799" cy="5555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</p:spTree>
    <p:extLst>
      <p:ext uri="{BB962C8B-B14F-4D97-AF65-F5344CB8AC3E}">
        <p14:creationId xmlns:p14="http://schemas.microsoft.com/office/powerpoint/2010/main" val="383026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166">
          <p15:clr>
            <a:srgbClr val="FBAE40"/>
          </p15:clr>
        </p15:guide>
        <p15:guide id="5" pos="7514">
          <p15:clr>
            <a:srgbClr val="FBAE40"/>
          </p15:clr>
        </p15:guide>
        <p15:guide id="6" orient="horz" pos="41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divide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60040E9-A603-A09A-7DD3-B684E44303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D8C01E-4F87-8170-C48B-EA7F7C1360B1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FF867-A6B5-EAFA-42C9-BEF4BD930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006EC3F-F69B-5708-25F6-F3BEF0F965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876" y="2786537"/>
            <a:ext cx="5535487" cy="652654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  <a:lvl2pPr marL="457200" indent="0">
              <a:buNone/>
              <a:defRPr sz="4000" b="1" i="0">
                <a:latin typeface="Avenir Heavy" panose="02000503020000020003" pitchFamily="2" charset="0"/>
              </a:defRPr>
            </a:lvl2pPr>
            <a:lvl3pPr marL="914400" indent="0">
              <a:buNone/>
              <a:defRPr sz="4000" b="1" i="0">
                <a:latin typeface="Avenir Heavy" panose="02000503020000020003" pitchFamily="2" charset="0"/>
              </a:defRPr>
            </a:lvl3pPr>
            <a:lvl4pPr marL="1371600" indent="0">
              <a:buNone/>
              <a:defRPr sz="4000" b="1" i="0">
                <a:latin typeface="Avenir Heavy" panose="02000503020000020003" pitchFamily="2" charset="0"/>
              </a:defRPr>
            </a:lvl4pPr>
            <a:lvl5pPr marL="1828800" indent="0">
              <a:buNone/>
              <a:defRPr sz="4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095FCC13-0B50-9F9B-1547-F69F379907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3789000"/>
            <a:ext cx="5556125" cy="2078704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120000"/>
              </a:lnSpc>
              <a:buNone/>
              <a:defRPr lang="en-GB" sz="2500" b="0" i="0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>
              <a:buNone/>
              <a:defRPr lang="en-GB" sz="2000" kern="120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err="1"/>
              <a:t>Subheader</a:t>
            </a:r>
            <a:r>
              <a:rPr lang="en-GB"/>
              <a:t> copy – 18pt or 25pt depending on amount of copy</a:t>
            </a:r>
          </a:p>
        </p:txBody>
      </p:sp>
    </p:spTree>
    <p:extLst>
      <p:ext uri="{BB962C8B-B14F-4D97-AF65-F5344CB8AC3E}">
        <p14:creationId xmlns:p14="http://schemas.microsoft.com/office/powerpoint/2010/main" val="42357506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image with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493DE7-374B-C5BB-59D3-85F22E703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77CF8B9B-8C5E-CCB4-7E65-780E06BF31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48881" y="217735"/>
            <a:ext cx="1638799" cy="5555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7C00275-B64B-D52D-4C80-0C82EACA3A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865" y="5230205"/>
            <a:ext cx="11654610" cy="959681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60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F74D3B-5A6F-97D6-47EB-49ECC65337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6189886"/>
            <a:ext cx="11654610" cy="407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GB"/>
              <a:t>Secondary Header</a:t>
            </a:r>
          </a:p>
        </p:txBody>
      </p:sp>
    </p:spTree>
    <p:extLst>
      <p:ext uri="{BB962C8B-B14F-4D97-AF65-F5344CB8AC3E}">
        <p14:creationId xmlns:p14="http://schemas.microsoft.com/office/powerpoint/2010/main" val="1521067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166">
          <p15:clr>
            <a:srgbClr val="FBAE40"/>
          </p15:clr>
        </p15:guide>
        <p15:guide id="5" pos="7514">
          <p15:clr>
            <a:srgbClr val="FBAE40"/>
          </p15:clr>
        </p15:guide>
        <p15:guide id="6" orient="horz" pos="415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sunset haz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246429-A812-C394-5FF7-D11B6FCEA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1" y="270000"/>
            <a:ext cx="1626806" cy="540000"/>
          </a:xfrm>
          <a:prstGeom prst="rect">
            <a:avLst/>
          </a:prstGeom>
        </p:spPr>
      </p:pic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0C65251D-36B1-2512-67AA-FEAA9B4F09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48881" y="217735"/>
            <a:ext cx="1638799" cy="5555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F575B-E663-276A-CF22-EF5765613C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865" y="5230205"/>
            <a:ext cx="11654610" cy="959681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60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619A963-CB0B-9EBA-51D3-64F0D461B6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6189886"/>
            <a:ext cx="11654610" cy="407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GB"/>
              <a:t>Secondary Header</a:t>
            </a:r>
          </a:p>
        </p:txBody>
      </p:sp>
    </p:spTree>
    <p:extLst>
      <p:ext uri="{BB962C8B-B14F-4D97-AF65-F5344CB8AC3E}">
        <p14:creationId xmlns:p14="http://schemas.microsoft.com/office/powerpoint/2010/main" val="3300613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166">
          <p15:clr>
            <a:srgbClr val="FBAE40"/>
          </p15:clr>
        </p15:guide>
        <p15:guide id="5" pos="7514">
          <p15:clr>
            <a:srgbClr val="FBAE40"/>
          </p15:clr>
        </p15:guide>
        <p15:guide id="6" orient="horz" pos="415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light poll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99D296-2EBF-0455-6FB9-378F317DE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1" y="270000"/>
            <a:ext cx="1626806" cy="540000"/>
          </a:xfrm>
          <a:prstGeom prst="rect">
            <a:avLst/>
          </a:prstGeom>
        </p:spPr>
      </p:pic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5E71947F-804F-47F0-F322-60468DF707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48881" y="217735"/>
            <a:ext cx="1638799" cy="5555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E2CB0-E518-08AE-EF56-56568E458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865" y="5230205"/>
            <a:ext cx="11654610" cy="959681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6000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E6DE1CC-0568-94D0-8621-7E54CBA765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6189886"/>
            <a:ext cx="11654610" cy="407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GB"/>
              <a:t>Secondary Header</a:t>
            </a:r>
          </a:p>
        </p:txBody>
      </p:sp>
    </p:spTree>
    <p:extLst>
      <p:ext uri="{BB962C8B-B14F-4D97-AF65-F5344CB8AC3E}">
        <p14:creationId xmlns:p14="http://schemas.microsoft.com/office/powerpoint/2010/main" val="3569541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166">
          <p15:clr>
            <a:srgbClr val="FBAE40"/>
          </p15:clr>
        </p15:guide>
        <p15:guide id="5" pos="7514">
          <p15:clr>
            <a:srgbClr val="FBAE40"/>
          </p15:clr>
        </p15:guide>
        <p15:guide id="6" orient="horz" pos="415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spring morn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69DD8866-A931-BC79-6648-D3F9BD231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0" y="270000"/>
            <a:ext cx="1626808" cy="5400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B8FBA7A-C859-6EC4-8EA2-6F9055489E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48881" y="217735"/>
            <a:ext cx="1638799" cy="5555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9F62A-6826-9CFD-8AED-06CAEF6B1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865" y="5230205"/>
            <a:ext cx="11654610" cy="959681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6000" b="1" i="0">
                <a:solidFill>
                  <a:schemeClr val="tx1"/>
                </a:solidFill>
                <a:latin typeface="Avenir Heavy" panose="02000503020000020003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D6E175D-279D-6AF0-EDF7-E64FE14A4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6189886"/>
            <a:ext cx="11654610" cy="407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GB"/>
              <a:t>Secondary Header</a:t>
            </a:r>
          </a:p>
        </p:txBody>
      </p:sp>
    </p:spTree>
    <p:extLst>
      <p:ext uri="{BB962C8B-B14F-4D97-AF65-F5344CB8AC3E}">
        <p14:creationId xmlns:p14="http://schemas.microsoft.com/office/powerpoint/2010/main" val="93991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166">
          <p15:clr>
            <a:srgbClr val="FBAE40"/>
          </p15:clr>
        </p15:guide>
        <p15:guide id="5" pos="7514">
          <p15:clr>
            <a:srgbClr val="FBAE40"/>
          </p15:clr>
        </p15:guide>
        <p15:guide id="6" orient="horz" pos="415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1 -morning d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69DD8866-A931-BC79-6648-D3F9BD231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0" y="270000"/>
            <a:ext cx="1626808" cy="5400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FA73EA0-67EB-F87D-24D4-460DD63A7A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48881" y="217735"/>
            <a:ext cx="1638799" cy="5555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anchor="b"/>
          <a:lstStyle>
            <a:lvl1pPr marL="0" indent="0" algn="ctr">
              <a:lnSpc>
                <a:spcPct val="500000"/>
              </a:lnSpc>
              <a:buNone/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the icon to add a partner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3D244-6692-EE7F-91A7-82FE3EAC7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865" y="5230205"/>
            <a:ext cx="11654610" cy="959681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6000" b="1" i="0">
                <a:solidFill>
                  <a:schemeClr val="tx1"/>
                </a:solidFill>
                <a:latin typeface="Avenir Heavy" panose="02000503020000020003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6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Presentation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BB95B9C-F8E8-1871-6CD4-A25126B24F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6189886"/>
            <a:ext cx="11654610" cy="407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GB"/>
              <a:t>Secondary Header</a:t>
            </a:r>
          </a:p>
        </p:txBody>
      </p:sp>
    </p:spTree>
    <p:extLst>
      <p:ext uri="{BB962C8B-B14F-4D97-AF65-F5344CB8AC3E}">
        <p14:creationId xmlns:p14="http://schemas.microsoft.com/office/powerpoint/2010/main" val="2326798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166">
          <p15:clr>
            <a:srgbClr val="FBAE40"/>
          </p15:clr>
        </p15:guide>
        <p15:guide id="5" pos="7514">
          <p15:clr>
            <a:srgbClr val="FBAE40"/>
          </p15:clr>
        </p15:guide>
        <p15:guide id="6" orient="horz" pos="41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divide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60040E9-A603-A09A-7DD3-B684E44303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D8C01E-4F87-8170-C48B-EA7F7C1360B1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A5288-B25E-0CE5-DE45-CB8279AF1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0AFF0CEB-4B6F-7EF9-66D4-7CD9610B1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876" y="2786537"/>
            <a:ext cx="5535487" cy="652654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  <a:lvl2pPr marL="457200" indent="0">
              <a:buNone/>
              <a:defRPr sz="4000" b="1" i="0">
                <a:latin typeface="Avenir Heavy" panose="02000503020000020003" pitchFamily="2" charset="0"/>
              </a:defRPr>
            </a:lvl2pPr>
            <a:lvl3pPr marL="914400" indent="0">
              <a:buNone/>
              <a:defRPr sz="4000" b="1" i="0">
                <a:latin typeface="Avenir Heavy" panose="02000503020000020003" pitchFamily="2" charset="0"/>
              </a:defRPr>
            </a:lvl3pPr>
            <a:lvl4pPr marL="1371600" indent="0">
              <a:buNone/>
              <a:defRPr sz="4000" b="1" i="0">
                <a:latin typeface="Avenir Heavy" panose="02000503020000020003" pitchFamily="2" charset="0"/>
              </a:defRPr>
            </a:lvl4pPr>
            <a:lvl5pPr marL="1828800" indent="0">
              <a:buNone/>
              <a:defRPr sz="4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FE8C894-77E9-2CA8-96C1-3D5D1C0E8F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3789000"/>
            <a:ext cx="5556125" cy="2078704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120000"/>
              </a:lnSpc>
              <a:buNone/>
              <a:defRPr lang="en-GB" sz="2500" b="0" i="0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>
              <a:buNone/>
              <a:defRPr lang="en-GB" sz="2000" kern="120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err="1"/>
              <a:t>Subheader</a:t>
            </a:r>
            <a:r>
              <a:rPr lang="en-GB"/>
              <a:t> copy – 18pt or 25pt depending on amount of copy</a:t>
            </a:r>
          </a:p>
        </p:txBody>
      </p:sp>
    </p:spTree>
    <p:extLst>
      <p:ext uri="{BB962C8B-B14F-4D97-AF65-F5344CB8AC3E}">
        <p14:creationId xmlns:p14="http://schemas.microsoft.com/office/powerpoint/2010/main" val="425826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divide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60040E9-A603-A09A-7DD3-B684E44303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D8C01E-4F87-8170-C48B-EA7F7C1360B1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5ADE6E-B093-C817-4D84-16386CFEF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0E7C956-78DE-9501-D3A3-8A7A26565B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876" y="2786537"/>
            <a:ext cx="5535487" cy="652654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  <a:lvl2pPr marL="457200" indent="0">
              <a:buNone/>
              <a:defRPr sz="4000" b="1" i="0">
                <a:latin typeface="Avenir Heavy" panose="02000503020000020003" pitchFamily="2" charset="0"/>
              </a:defRPr>
            </a:lvl2pPr>
            <a:lvl3pPr marL="914400" indent="0">
              <a:buNone/>
              <a:defRPr sz="4000" b="1" i="0">
                <a:latin typeface="Avenir Heavy" panose="02000503020000020003" pitchFamily="2" charset="0"/>
              </a:defRPr>
            </a:lvl3pPr>
            <a:lvl4pPr marL="1371600" indent="0">
              <a:buNone/>
              <a:defRPr sz="4000" b="1" i="0">
                <a:latin typeface="Avenir Heavy" panose="02000503020000020003" pitchFamily="2" charset="0"/>
              </a:defRPr>
            </a:lvl4pPr>
            <a:lvl5pPr marL="1828800" indent="0">
              <a:buNone/>
              <a:defRPr sz="4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E1346BE-31A4-B12A-05ED-27D3AE4CEB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3789000"/>
            <a:ext cx="5556125" cy="2078704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120000"/>
              </a:lnSpc>
              <a:buNone/>
              <a:defRPr lang="en-GB" sz="2500" b="0" i="0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>
              <a:buNone/>
              <a:defRPr lang="en-GB" sz="2000" kern="120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err="1"/>
              <a:t>Subheader</a:t>
            </a:r>
            <a:r>
              <a:rPr lang="en-GB"/>
              <a:t> copy – 18pt or 25pt depending on amount of copy</a:t>
            </a:r>
          </a:p>
        </p:txBody>
      </p:sp>
    </p:spTree>
    <p:extLst>
      <p:ext uri="{BB962C8B-B14F-4D97-AF65-F5344CB8AC3E}">
        <p14:creationId xmlns:p14="http://schemas.microsoft.com/office/powerpoint/2010/main" val="292443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divide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60040E9-A603-A09A-7DD3-B684E44303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D8C01E-4F87-8170-C48B-EA7F7C1360B1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75353-4161-04CE-3166-8CD35590B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C901F28-A3CC-F84E-4EBF-47C6A03262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876" y="2786537"/>
            <a:ext cx="5535487" cy="652654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  <a:lvl2pPr marL="457200" indent="0">
              <a:buNone/>
              <a:defRPr sz="4000" b="1" i="0">
                <a:latin typeface="Avenir Heavy" panose="02000503020000020003" pitchFamily="2" charset="0"/>
              </a:defRPr>
            </a:lvl2pPr>
            <a:lvl3pPr marL="914400" indent="0">
              <a:buNone/>
              <a:defRPr sz="4000" b="1" i="0">
                <a:latin typeface="Avenir Heavy" panose="02000503020000020003" pitchFamily="2" charset="0"/>
              </a:defRPr>
            </a:lvl3pPr>
            <a:lvl4pPr marL="1371600" indent="0">
              <a:buNone/>
              <a:defRPr sz="4000" b="1" i="0">
                <a:latin typeface="Avenir Heavy" panose="02000503020000020003" pitchFamily="2" charset="0"/>
              </a:defRPr>
            </a:lvl4pPr>
            <a:lvl5pPr marL="1828800" indent="0">
              <a:buNone/>
              <a:defRPr sz="4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6BD9EDE8-F0C3-C6EC-4D07-BC23011BCF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3789000"/>
            <a:ext cx="5556125" cy="2078704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120000"/>
              </a:lnSpc>
              <a:buNone/>
              <a:defRPr lang="en-GB" sz="2500" b="0" i="0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>
              <a:buNone/>
              <a:defRPr lang="en-GB" sz="2000" kern="120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err="1"/>
              <a:t>Subheader</a:t>
            </a:r>
            <a:r>
              <a:rPr lang="en-GB"/>
              <a:t> copy – 18pt or 25pt depending on amount of copy</a:t>
            </a:r>
          </a:p>
        </p:txBody>
      </p:sp>
    </p:spTree>
    <p:extLst>
      <p:ext uri="{BB962C8B-B14F-4D97-AF65-F5344CB8AC3E}">
        <p14:creationId xmlns:p14="http://schemas.microsoft.com/office/powerpoint/2010/main" val="178641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divide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60040E9-A603-A09A-7DD3-B684E44303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50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the icon to add image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CCC1BF37-DC39-2DAC-32D5-A8B1C6512C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244" y="3429000"/>
            <a:ext cx="6110243" cy="3429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4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the icon to add gradient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EDD5A-91AD-8E19-8CC2-573BD98B4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000" y="270448"/>
            <a:ext cx="960310" cy="317867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C5F9B30-AF1B-3A33-7E08-A669323A5E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876" y="2786537"/>
            <a:ext cx="5535487" cy="652654"/>
          </a:xfrm>
          <a:prstGeom prst="rect">
            <a:avLst/>
          </a:prstGeom>
        </p:spPr>
        <p:txBody>
          <a:bodyPr lIns="36000" anchor="b"/>
          <a:lstStyle>
            <a:lvl1pPr marL="0" indent="0">
              <a:lnSpc>
                <a:spcPct val="100000"/>
              </a:lnSpc>
              <a:buNone/>
              <a:defRPr sz="4000" b="1" i="0">
                <a:latin typeface="Avenir Heavy" panose="02000503020000020003" pitchFamily="2" charset="0"/>
              </a:defRPr>
            </a:lvl1pPr>
            <a:lvl2pPr marL="457200" indent="0">
              <a:buNone/>
              <a:defRPr sz="4000" b="1" i="0">
                <a:latin typeface="Avenir Heavy" panose="02000503020000020003" pitchFamily="2" charset="0"/>
              </a:defRPr>
            </a:lvl2pPr>
            <a:lvl3pPr marL="914400" indent="0">
              <a:buNone/>
              <a:defRPr sz="4000" b="1" i="0">
                <a:latin typeface="Avenir Heavy" panose="02000503020000020003" pitchFamily="2" charset="0"/>
              </a:defRPr>
            </a:lvl3pPr>
            <a:lvl4pPr marL="1371600" indent="0">
              <a:buNone/>
              <a:defRPr sz="4000" b="1" i="0">
                <a:latin typeface="Avenir Heavy" panose="02000503020000020003" pitchFamily="2" charset="0"/>
              </a:defRPr>
            </a:lvl4pPr>
            <a:lvl5pPr marL="1828800" indent="0">
              <a:buNone/>
              <a:defRPr sz="4000" b="1" i="0">
                <a:latin typeface="Avenir Heavy" panose="02000503020000020003" pitchFamily="2" charset="0"/>
              </a:defRPr>
            </a:lvl5pPr>
          </a:lstStyle>
          <a:p>
            <a:pPr lvl="0"/>
            <a:r>
              <a:rPr lang="en-GB"/>
              <a:t>Header text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076D1C9-5758-4D99-87CD-AAC152D18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3789000"/>
            <a:ext cx="5556125" cy="2078704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120000"/>
              </a:lnSpc>
              <a:buNone/>
              <a:defRPr lang="en-GB" sz="2500" b="0" i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>
              <a:buNone/>
              <a:defRPr lang="en-GB" sz="2000" kern="1200" dirty="0" smtClean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>
              <a:buNone/>
              <a:defRPr lang="en-GB" sz="2000" kern="120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GB" err="1"/>
              <a:t>Subheader</a:t>
            </a:r>
            <a:r>
              <a:rPr lang="en-GB"/>
              <a:t> copy – 18pt or 25pt depending on amount of copy</a:t>
            </a:r>
          </a:p>
        </p:txBody>
      </p:sp>
    </p:spTree>
    <p:extLst>
      <p:ext uri="{BB962C8B-B14F-4D97-AF65-F5344CB8AC3E}">
        <p14:creationId xmlns:p14="http://schemas.microsoft.com/office/powerpoint/2010/main" val="211939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6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707" r:id="rId43"/>
    <p:sldLayoutId id="2147483708" r:id="rId44"/>
    <p:sldLayoutId id="2147483709" r:id="rId45"/>
    <p:sldLayoutId id="2147483710" r:id="rId46"/>
    <p:sldLayoutId id="2147483711" r:id="rId47"/>
    <p:sldLayoutId id="2147483712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6">
          <p15:clr>
            <a:srgbClr val="F26B43"/>
          </p15:clr>
        </p15:guide>
        <p15:guide id="4" orient="horz" pos="164">
          <p15:clr>
            <a:srgbClr val="F26B43"/>
          </p15:clr>
        </p15:guide>
        <p15:guide id="5" orient="horz" pos="4156">
          <p15:clr>
            <a:srgbClr val="F26B43"/>
          </p15:clr>
        </p15:guide>
        <p15:guide id="6" pos="75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50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818E046C-3E64-5597-AABC-4EE4579578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4209" r="420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003A3-B6C1-6C44-9F35-E59F71E9D8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ADT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70FBE-2865-D3BC-1C8B-1DC1585D7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Case Study</a:t>
            </a:r>
            <a:endParaRPr lang="en-GB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3279F-A45E-0C04-1479-EEF2F8B42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00" y="270000"/>
            <a:ext cx="16268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7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5906BF2-C6C8-7D21-D0CF-8C9BCC7DF2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r="4085"/>
          <a:stretch/>
        </p:blipFill>
        <p:spPr>
          <a:xfrm>
            <a:off x="6096000" y="0"/>
            <a:ext cx="6096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16BC7-0A16-2BED-9782-E5F387ED1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875" y="832104"/>
            <a:ext cx="5556125" cy="953966"/>
          </a:xfrm>
        </p:spPr>
        <p:txBody>
          <a:bodyPr/>
          <a:lstStyle/>
          <a:p>
            <a:r>
              <a:rPr lang="en-GB" sz="2500" dirty="0"/>
              <a:t>Time sensitive ads create uplift in web traffic for ADT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5DDCC-427F-15B5-08B4-BA14F178C9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9875" y="1901162"/>
            <a:ext cx="5575806" cy="3905277"/>
          </a:xfrm>
        </p:spPr>
        <p:txBody>
          <a:bodyPr/>
          <a:lstStyle/>
          <a:p>
            <a:r>
              <a:rPr lang="en-GB" sz="1400" b="1" dirty="0"/>
              <a:t>The Brief</a:t>
            </a:r>
            <a:br>
              <a:rPr lang="en-GB" sz="1400" dirty="0"/>
            </a:br>
            <a:r>
              <a:rPr lang="en-GB" sz="1400" dirty="0"/>
              <a:t>Alight Media worked with out-of-home agency Tank Top Media and its partners, </a:t>
            </a:r>
            <a:r>
              <a:rPr lang="en-GB" sz="1400" dirty="0" err="1"/>
              <a:t>BambOOH</a:t>
            </a:r>
            <a:r>
              <a:rPr lang="en-GB" sz="1400" dirty="0"/>
              <a:t>, to deliver ADT’s Darker Nights campaign and raise awareness of their alarm products at a key time of year. </a:t>
            </a:r>
          </a:p>
          <a:p>
            <a:r>
              <a:rPr lang="en-GB" sz="1400" b="1" dirty="0"/>
              <a:t>The Campaign</a:t>
            </a:r>
          </a:p>
          <a:p>
            <a:r>
              <a:rPr lang="en-GB" sz="1400" dirty="0"/>
              <a:t>Harnessing the flexibility of DOOH, Alight’s network delivered </a:t>
            </a:r>
            <a:br>
              <a:rPr lang="en-GB" sz="1400" dirty="0"/>
            </a:br>
            <a:r>
              <a:rPr lang="en-GB" sz="1400" dirty="0"/>
              <a:t>a dynamic, impressions-based campaign, at scale. The advertising was only triggered once the sun had set at each location - ensuring the client’s budget and message worked as hard as possible.</a:t>
            </a:r>
          </a:p>
          <a:p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C70B86-41ED-9B59-B5C0-F6BC88D86D83}"/>
              </a:ext>
            </a:extLst>
          </p:cNvPr>
          <p:cNvSpPr/>
          <p:nvPr/>
        </p:nvSpPr>
        <p:spPr>
          <a:xfrm>
            <a:off x="425542" y="5002363"/>
            <a:ext cx="1412372" cy="5946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0E83F0-A910-4BF6-A9B8-077029008201}"/>
              </a:ext>
            </a:extLst>
          </p:cNvPr>
          <p:cNvSpPr/>
          <p:nvPr/>
        </p:nvSpPr>
        <p:spPr>
          <a:xfrm>
            <a:off x="2202267" y="5011155"/>
            <a:ext cx="1372100" cy="594638"/>
          </a:xfrm>
          <a:prstGeom prst="roundRect">
            <a:avLst/>
          </a:prstGeom>
          <a:solidFill>
            <a:srgbClr val="4083E3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544658-89B6-CA1A-EF44-4295F4ED65EB}"/>
              </a:ext>
            </a:extLst>
          </p:cNvPr>
          <p:cNvSpPr/>
          <p:nvPr/>
        </p:nvSpPr>
        <p:spPr>
          <a:xfrm>
            <a:off x="4002741" y="4995386"/>
            <a:ext cx="1372100" cy="601615"/>
          </a:xfrm>
          <a:prstGeom prst="roundRect">
            <a:avLst/>
          </a:prstGeom>
          <a:solidFill>
            <a:srgbClr val="34B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Monitor outline">
            <a:extLst>
              <a:ext uri="{FF2B5EF4-FFF2-40B4-BE49-F238E27FC236}">
                <a16:creationId xmlns:a16="http://schemas.microsoft.com/office/drawing/2014/main" id="{00FAE2AC-EC5E-7D9E-1BA7-EE3D24D2C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731" y="4999444"/>
            <a:ext cx="586045" cy="586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09A5FA-6424-B15D-1AAB-B4DF792AE552}"/>
              </a:ext>
            </a:extLst>
          </p:cNvPr>
          <p:cNvSpPr txBox="1"/>
          <p:nvPr/>
        </p:nvSpPr>
        <p:spPr>
          <a:xfrm>
            <a:off x="1209032" y="5135052"/>
            <a:ext cx="67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venir Heavy" panose="020B0703020203020204" pitchFamily="34" charset="0"/>
              </a:rPr>
              <a:t>200</a:t>
            </a:r>
          </a:p>
        </p:txBody>
      </p:sp>
      <p:pic>
        <p:nvPicPr>
          <p:cNvPr id="10" name="Graphic 9" descr="Eye with solid fill">
            <a:extLst>
              <a:ext uri="{FF2B5EF4-FFF2-40B4-BE49-F238E27FC236}">
                <a16:creationId xmlns:a16="http://schemas.microsoft.com/office/drawing/2014/main" id="{A5D21A06-88F3-BB7B-5293-FD1BE39D7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5372" y="4985676"/>
            <a:ext cx="601615" cy="6016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E0F8B5-7B26-6D93-D0A1-7D9FCAA78A2A}"/>
              </a:ext>
            </a:extLst>
          </p:cNvPr>
          <p:cNvSpPr txBox="1"/>
          <p:nvPr/>
        </p:nvSpPr>
        <p:spPr>
          <a:xfrm>
            <a:off x="2875409" y="5144874"/>
            <a:ext cx="930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venir Heavy" panose="020B0703020203020204" pitchFamily="34" charset="0"/>
              </a:rPr>
              <a:t>8.4M</a:t>
            </a:r>
          </a:p>
        </p:txBody>
      </p:sp>
      <p:pic>
        <p:nvPicPr>
          <p:cNvPr id="12" name="Graphic 11" descr="Play with solid fill">
            <a:extLst>
              <a:ext uri="{FF2B5EF4-FFF2-40B4-BE49-F238E27FC236}">
                <a16:creationId xmlns:a16="http://schemas.microsoft.com/office/drawing/2014/main" id="{C4C2E117-59DE-2455-B891-E6BE6B236F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3715" y="5007315"/>
            <a:ext cx="558336" cy="5583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06CD59-EE71-07DE-7325-82E67EAEC6B3}"/>
              </a:ext>
            </a:extLst>
          </p:cNvPr>
          <p:cNvSpPr txBox="1"/>
          <p:nvPr/>
        </p:nvSpPr>
        <p:spPr>
          <a:xfrm>
            <a:off x="4648219" y="5143342"/>
            <a:ext cx="91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venir Heavy" panose="020B0703020203020204" pitchFamily="34" charset="0"/>
              </a:rPr>
              <a:t>1.3M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B1D594-EA4F-3E67-7326-030A2F830CCE}"/>
              </a:ext>
            </a:extLst>
          </p:cNvPr>
          <p:cNvSpPr txBox="1"/>
          <p:nvPr/>
        </p:nvSpPr>
        <p:spPr>
          <a:xfrm>
            <a:off x="4007286" y="5667939"/>
            <a:ext cx="1363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eorgia" panose="02040502050405020303" pitchFamily="18" charset="0"/>
              </a:rPr>
              <a:t>Plays received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A9006-BDD2-1806-4281-2F4FA52720EE}"/>
              </a:ext>
            </a:extLst>
          </p:cNvPr>
          <p:cNvSpPr txBox="1"/>
          <p:nvPr/>
        </p:nvSpPr>
        <p:spPr>
          <a:xfrm>
            <a:off x="2202267" y="5667939"/>
            <a:ext cx="137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Georgia" panose="02040502050405020303" pitchFamily="18" charset="0"/>
              </a:rPr>
              <a:t>Achieved 8.4M impacts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0CB82-6734-180B-3325-413DA6EFBF31}"/>
              </a:ext>
            </a:extLst>
          </p:cNvPr>
          <p:cNvSpPr txBox="1"/>
          <p:nvPr/>
        </p:nvSpPr>
        <p:spPr>
          <a:xfrm>
            <a:off x="269875" y="5667939"/>
            <a:ext cx="1723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Georgia" panose="02040502050405020303" pitchFamily="18" charset="0"/>
              </a:rPr>
              <a:t>Using 200 D48 panels</a:t>
            </a:r>
          </a:p>
        </p:txBody>
      </p:sp>
    </p:spTree>
    <p:extLst>
      <p:ext uri="{BB962C8B-B14F-4D97-AF65-F5344CB8AC3E}">
        <p14:creationId xmlns:p14="http://schemas.microsoft.com/office/powerpoint/2010/main" val="37157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E5B6E-B889-3A64-9D6A-0CA272708F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525" y="962101"/>
            <a:ext cx="11658475" cy="635503"/>
          </a:xfrm>
        </p:spPr>
        <p:txBody>
          <a:bodyPr/>
          <a:lstStyle/>
          <a:p>
            <a:r>
              <a:rPr lang="en-GB" sz="3500" dirty="0"/>
              <a:t>Time sensitive ads create uplift in web traffic for ADT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6BEB8-1DF6-65D4-C239-72B18813EC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0000" y="2110504"/>
            <a:ext cx="9465691" cy="3288994"/>
          </a:xfrm>
        </p:spPr>
        <p:txBody>
          <a:bodyPr/>
          <a:lstStyle/>
          <a:p>
            <a:r>
              <a:rPr lang="en-GB" dirty="0"/>
              <a:t>Quality screens, in great locations meant Alight Media, Tank Top Media and </a:t>
            </a:r>
            <a:r>
              <a:rPr lang="en-GB" dirty="0" err="1"/>
              <a:t>BambOOH</a:t>
            </a:r>
            <a:r>
              <a:rPr lang="en-GB" dirty="0"/>
              <a:t>, as solo OOH partners for this campaign, were able to deliver a significant geographical presence to amplify ADT’s Darker Nights campaign. ADT saw a substantial 33% uplift in web traffic!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2AAD9A-2535-68E7-EC65-115FC1B85D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22856" y="3636129"/>
            <a:ext cx="8139811" cy="2434576"/>
          </a:xfrm>
        </p:spPr>
        <p:txBody>
          <a:bodyPr/>
          <a:lstStyle/>
          <a:p>
            <a:pPr marL="0" indent="0" algn="ctr">
              <a:buNone/>
            </a:pPr>
            <a:r>
              <a:rPr lang="en-GB" b="1" i="1" dirty="0"/>
              <a:t>“A flexible campaign that maximised reach and budget by only running when the message was most relevant-delivering meaningful results for ADT”</a:t>
            </a:r>
          </a:p>
          <a:p>
            <a:pPr marL="0" indent="0" algn="ctr">
              <a:buNone/>
            </a:pPr>
            <a:r>
              <a:rPr lang="en-GB" b="1" i="1" dirty="0"/>
              <a:t>(Tank Top Media)</a:t>
            </a:r>
          </a:p>
          <a:p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EC2284-903F-628C-BBC6-0BA9608F0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25" y="1677428"/>
            <a:ext cx="5562475" cy="259370"/>
          </a:xfrm>
        </p:spPr>
        <p:txBody>
          <a:bodyPr/>
          <a:lstStyle/>
          <a:p>
            <a:r>
              <a:rPr lang="en-GB" dirty="0"/>
              <a:t>THE RESULTS</a:t>
            </a:r>
          </a:p>
        </p:txBody>
      </p:sp>
    </p:spTree>
    <p:extLst>
      <p:ext uri="{BB962C8B-B14F-4D97-AF65-F5344CB8AC3E}">
        <p14:creationId xmlns:p14="http://schemas.microsoft.com/office/powerpoint/2010/main" val="769923286"/>
      </p:ext>
    </p:extLst>
  </p:cSld>
  <p:clrMapOvr>
    <a:masterClrMapping/>
  </p:clrMapOvr>
</p:sld>
</file>

<file path=ppt/theme/theme1.xml><?xml version="1.0" encoding="utf-8"?>
<a:theme xmlns:a="http://schemas.openxmlformats.org/drawingml/2006/main" name="COPY SLIDES">
  <a:themeElements>
    <a:clrScheme name="Alight Media 3">
      <a:dk1>
        <a:srgbClr val="000000"/>
      </a:dk1>
      <a:lt1>
        <a:srgbClr val="FFFFFF"/>
      </a:lt1>
      <a:dk2>
        <a:srgbClr val="34B6B8"/>
      </a:dk2>
      <a:lt2>
        <a:srgbClr val="4083E3"/>
      </a:lt2>
      <a:accent1>
        <a:srgbClr val="D30C4E"/>
      </a:accent1>
      <a:accent2>
        <a:srgbClr val="FD7741"/>
      </a:accent2>
      <a:accent3>
        <a:srgbClr val="CBE7E5"/>
      </a:accent3>
      <a:accent4>
        <a:srgbClr val="D8E7F8"/>
      </a:accent4>
      <a:accent5>
        <a:srgbClr val="FF82AC"/>
      </a:accent5>
      <a:accent6>
        <a:srgbClr val="FFF3D3"/>
      </a:accent6>
      <a:hlink>
        <a:srgbClr val="EEEDEB"/>
      </a:hlink>
      <a:folHlink>
        <a:srgbClr val="EEEDEB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RO SLIDES">
  <a:themeElements>
    <a:clrScheme name="Alight Media 3">
      <a:dk1>
        <a:srgbClr val="000000"/>
      </a:dk1>
      <a:lt1>
        <a:srgbClr val="FFFFFF"/>
      </a:lt1>
      <a:dk2>
        <a:srgbClr val="34B6B8"/>
      </a:dk2>
      <a:lt2>
        <a:srgbClr val="4083E3"/>
      </a:lt2>
      <a:accent1>
        <a:srgbClr val="D30C4E"/>
      </a:accent1>
      <a:accent2>
        <a:srgbClr val="FD7741"/>
      </a:accent2>
      <a:accent3>
        <a:srgbClr val="CBE7E5"/>
      </a:accent3>
      <a:accent4>
        <a:srgbClr val="D8E7F8"/>
      </a:accent4>
      <a:accent5>
        <a:srgbClr val="FF82AC"/>
      </a:accent5>
      <a:accent6>
        <a:srgbClr val="FFF3D3"/>
      </a:accent6>
      <a:hlink>
        <a:srgbClr val="EEEDEB"/>
      </a:hlink>
      <a:folHlink>
        <a:srgbClr val="EEEDEB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7fde73-ee9d-4454-b737-b9edd5066711">
      <Terms xmlns="http://schemas.microsoft.com/office/infopath/2007/PartnerControls"/>
    </lcf76f155ced4ddcb4097134ff3c332f>
    <TaxCatchAll xmlns="8fa310b5-d18d-471a-8e2b-dfc9edfc9c1d" xsi:nil="true"/>
    <SharedWithUsers xmlns="8fa310b5-d18d-471a-8e2b-dfc9edfc9c1d">
      <UserInfo>
        <DisplayName>Ruby Costello</DisplayName>
        <AccountId>841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8211D48E50649875721DB6D756A3C" ma:contentTypeVersion="18" ma:contentTypeDescription="Create a new document." ma:contentTypeScope="" ma:versionID="103fb030fdb1610d26a6dd69e4d2b43e">
  <xsd:schema xmlns:xsd="http://www.w3.org/2001/XMLSchema" xmlns:xs="http://www.w3.org/2001/XMLSchema" xmlns:p="http://schemas.microsoft.com/office/2006/metadata/properties" xmlns:ns2="8fa310b5-d18d-471a-8e2b-dfc9edfc9c1d" xmlns:ns3="af7fde73-ee9d-4454-b737-b9edd5066711" targetNamespace="http://schemas.microsoft.com/office/2006/metadata/properties" ma:root="true" ma:fieldsID="b987ebf84bd57b3311fdbbba2a2f25ab" ns2:_="" ns3:_="">
    <xsd:import namespace="8fa310b5-d18d-471a-8e2b-dfc9edfc9c1d"/>
    <xsd:import namespace="af7fde73-ee9d-4454-b737-b9edd506671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310b5-d18d-471a-8e2b-dfc9edfc9c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992bd7c-6066-489f-9dcb-92fc6e81151e}" ma:internalName="TaxCatchAll" ma:showField="CatchAllData" ma:web="8fa310b5-d18d-471a-8e2b-dfc9edfc9c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fde73-ee9d-4454-b737-b9edd5066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08cdc97-6c63-446e-84ab-fd300cf651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02D0C8-3374-4ECF-85A6-CA6AB2A24B36}">
  <ds:schemaRefs>
    <ds:schemaRef ds:uri="http://schemas.microsoft.com/office/2006/metadata/properties"/>
    <ds:schemaRef ds:uri="http://schemas.microsoft.com/office/infopath/2007/PartnerControls"/>
    <ds:schemaRef ds:uri="af7fde73-ee9d-4454-b737-b9edd5066711"/>
    <ds:schemaRef ds:uri="8fa310b5-d18d-471a-8e2b-dfc9edfc9c1d"/>
  </ds:schemaRefs>
</ds:datastoreItem>
</file>

<file path=customXml/itemProps2.xml><?xml version="1.0" encoding="utf-8"?>
<ds:datastoreItem xmlns:ds="http://schemas.openxmlformats.org/officeDocument/2006/customXml" ds:itemID="{9433C1A6-9E71-47E7-A17B-AF69F8F301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3B1EC9-9F95-449E-B5FD-1C9CB3583B72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201</Words>
  <Application>Microsoft Office PowerPoint</Application>
  <PresentationFormat>Widescreen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Avenir Heavy</vt:lpstr>
      <vt:lpstr>Calibri</vt:lpstr>
      <vt:lpstr>Garamond</vt:lpstr>
      <vt:lpstr>Georgia</vt:lpstr>
      <vt:lpstr>STIXGeneral-Regular</vt:lpstr>
      <vt:lpstr>COPY SLIDES</vt:lpstr>
      <vt:lpstr>INTRO SLIDES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 Cutress</dc:creator>
  <cp:lastModifiedBy>Alice Shelton-Agar</cp:lastModifiedBy>
  <cp:revision>2</cp:revision>
  <dcterms:created xsi:type="dcterms:W3CDTF">2022-07-18T09:01:32Z</dcterms:created>
  <dcterms:modified xsi:type="dcterms:W3CDTF">2023-06-19T16:37:32Z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0x0101005B58211D48E50649875721DB6D756A3C</vt:lpwstr>
  </property>
  <property fmtid="{D5CDD505-2E9C-101B-9397-08002B2CF9AE}" pid="3" name="MediaServiceImageTags">
    <vt:lpwstr/>
  </property>
</Properties>
</file>