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72" r:id="rId5"/>
    <p:sldMasterId id="2147483689" r:id="rId6"/>
    <p:sldMasterId id="2147483738" r:id="rId7"/>
  </p:sldMasterIdLst>
  <p:notesMasterIdLst>
    <p:notesMasterId r:id="rId12"/>
  </p:notesMasterIdLst>
  <p:sldIdLst>
    <p:sldId id="339" r:id="rId8"/>
    <p:sldId id="487" r:id="rId9"/>
    <p:sldId id="359" r:id="rId10"/>
    <p:sldId id="50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488" userDrawn="1">
          <p15:clr>
            <a:srgbClr val="A4A3A4"/>
          </p15:clr>
        </p15:guide>
        <p15:guide id="2" pos="7368" userDrawn="1">
          <p15:clr>
            <a:srgbClr val="A4A3A4"/>
          </p15:clr>
        </p15:guide>
        <p15:guide id="3" pos="288" userDrawn="1">
          <p15:clr>
            <a:srgbClr val="A4A3A4"/>
          </p15:clr>
        </p15:guide>
        <p15:guide id="4" orient="horz" pos="2160" userDrawn="1">
          <p15:clr>
            <a:srgbClr val="A4A3A4"/>
          </p15:clr>
        </p15:guide>
        <p15:guide id="5" orient="horz" pos="432" userDrawn="1">
          <p15:clr>
            <a:srgbClr val="A4A3A4"/>
          </p15:clr>
        </p15:guide>
        <p15:guide id="6" pos="3624" userDrawn="1">
          <p15:clr>
            <a:srgbClr val="A4A3A4"/>
          </p15:clr>
        </p15:guide>
        <p15:guide id="7" orient="horz" pos="11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83E3"/>
    <a:srgbClr val="34B6B8"/>
    <a:srgbClr val="FFFFFF"/>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62CF3-954C-4E8B-B3D0-E544940C0E49}" v="11" dt="2023-06-19T17:19:07.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guide pos="4488"/>
        <p:guide pos="7368"/>
        <p:guide pos="288"/>
        <p:guide orient="horz" pos="2160"/>
        <p:guide orient="horz" pos="432"/>
        <p:guide pos="3624"/>
        <p:guide orient="horz" pos="11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Shelton-Agar" userId="cd98bf0d-82b9-42a5-97af-0f8c19c04aa9" providerId="ADAL" clId="{26D62CF3-954C-4E8B-B3D0-E544940C0E49}"/>
    <pc:docChg chg="undo custSel delSld modSld delMainMaster">
      <pc:chgData name="Alice Shelton-Agar" userId="cd98bf0d-82b9-42a5-97af-0f8c19c04aa9" providerId="ADAL" clId="{26D62CF3-954C-4E8B-B3D0-E544940C0E49}" dt="2023-06-19T17:21:31.015" v="160" actId="1076"/>
      <pc:docMkLst>
        <pc:docMk/>
      </pc:docMkLst>
      <pc:sldChg chg="del">
        <pc:chgData name="Alice Shelton-Agar" userId="cd98bf0d-82b9-42a5-97af-0f8c19c04aa9" providerId="ADAL" clId="{26D62CF3-954C-4E8B-B3D0-E544940C0E49}" dt="2023-06-19T17:01:23.044" v="21" actId="2696"/>
        <pc:sldMkLst>
          <pc:docMk/>
          <pc:sldMk cId="3555059492" sldId="256"/>
        </pc:sldMkLst>
      </pc:sldChg>
      <pc:sldChg chg="delSp modSp mod">
        <pc:chgData name="Alice Shelton-Agar" userId="cd98bf0d-82b9-42a5-97af-0f8c19c04aa9" providerId="ADAL" clId="{26D62CF3-954C-4E8B-B3D0-E544940C0E49}" dt="2023-06-19T17:01:17.745" v="20" actId="478"/>
        <pc:sldMkLst>
          <pc:docMk/>
          <pc:sldMk cId="1967014883" sldId="339"/>
        </pc:sldMkLst>
        <pc:spChg chg="mod">
          <ac:chgData name="Alice Shelton-Agar" userId="cd98bf0d-82b9-42a5-97af-0f8c19c04aa9" providerId="ADAL" clId="{26D62CF3-954C-4E8B-B3D0-E544940C0E49}" dt="2023-06-19T17:01:02.868" v="6" actId="20577"/>
          <ac:spMkLst>
            <pc:docMk/>
            <pc:sldMk cId="1967014883" sldId="339"/>
            <ac:spMk id="5" creationId="{93D1CB6F-7237-17E0-D87B-08510CF58825}"/>
          </ac:spMkLst>
        </pc:spChg>
        <pc:spChg chg="mod">
          <ac:chgData name="Alice Shelton-Agar" userId="cd98bf0d-82b9-42a5-97af-0f8c19c04aa9" providerId="ADAL" clId="{26D62CF3-954C-4E8B-B3D0-E544940C0E49}" dt="2023-06-19T17:01:09.379" v="18" actId="20577"/>
          <ac:spMkLst>
            <pc:docMk/>
            <pc:sldMk cId="1967014883" sldId="339"/>
            <ac:spMk id="6" creationId="{2FECBA8C-E3C6-1576-ED42-97E606EA4B77}"/>
          </ac:spMkLst>
        </pc:spChg>
        <pc:spChg chg="del">
          <ac:chgData name="Alice Shelton-Agar" userId="cd98bf0d-82b9-42a5-97af-0f8c19c04aa9" providerId="ADAL" clId="{26D62CF3-954C-4E8B-B3D0-E544940C0E49}" dt="2023-06-19T17:01:16.101" v="19" actId="478"/>
          <ac:spMkLst>
            <pc:docMk/>
            <pc:sldMk cId="1967014883" sldId="339"/>
            <ac:spMk id="9" creationId="{C1240D03-633E-4D88-21D2-A8F2D88DB31A}"/>
          </ac:spMkLst>
        </pc:spChg>
        <pc:cxnChg chg="del">
          <ac:chgData name="Alice Shelton-Agar" userId="cd98bf0d-82b9-42a5-97af-0f8c19c04aa9" providerId="ADAL" clId="{26D62CF3-954C-4E8B-B3D0-E544940C0E49}" dt="2023-06-19T17:01:17.745" v="20" actId="478"/>
          <ac:cxnSpMkLst>
            <pc:docMk/>
            <pc:sldMk cId="1967014883" sldId="339"/>
            <ac:cxnSpMk id="4" creationId="{1C03AFB7-38E8-B7F9-23C2-C42828050C78}"/>
          </ac:cxnSpMkLst>
        </pc:cxnChg>
      </pc:sldChg>
      <pc:sldChg chg="addSp delSp modSp mod">
        <pc:chgData name="Alice Shelton-Agar" userId="cd98bf0d-82b9-42a5-97af-0f8c19c04aa9" providerId="ADAL" clId="{26D62CF3-954C-4E8B-B3D0-E544940C0E49}" dt="2023-06-19T17:21:31.015" v="160" actId="1076"/>
        <pc:sldMkLst>
          <pc:docMk/>
          <pc:sldMk cId="3842175462" sldId="359"/>
        </pc:sldMkLst>
        <pc:spChg chg="add mod">
          <ac:chgData name="Alice Shelton-Agar" userId="cd98bf0d-82b9-42a5-97af-0f8c19c04aa9" providerId="ADAL" clId="{26D62CF3-954C-4E8B-B3D0-E544940C0E49}" dt="2023-06-19T17:19:23.731" v="153" actId="1076"/>
          <ac:spMkLst>
            <pc:docMk/>
            <pc:sldMk cId="3842175462" sldId="359"/>
            <ac:spMk id="5" creationId="{160BCDB2-60E5-5998-7E1B-713F587A8E4D}"/>
          </ac:spMkLst>
        </pc:spChg>
        <pc:spChg chg="del">
          <ac:chgData name="Alice Shelton-Agar" userId="cd98bf0d-82b9-42a5-97af-0f8c19c04aa9" providerId="ADAL" clId="{26D62CF3-954C-4E8B-B3D0-E544940C0E49}" dt="2023-06-19T17:05:27.225" v="41"/>
          <ac:spMkLst>
            <pc:docMk/>
            <pc:sldMk cId="3842175462" sldId="359"/>
            <ac:spMk id="12" creationId="{FA0000F9-6AC3-A2D6-BFD6-A69037FFF45F}"/>
          </ac:spMkLst>
        </pc:spChg>
        <pc:spChg chg="mod">
          <ac:chgData name="Alice Shelton-Agar" userId="cd98bf0d-82b9-42a5-97af-0f8c19c04aa9" providerId="ADAL" clId="{26D62CF3-954C-4E8B-B3D0-E544940C0E49}" dt="2023-06-19T17:21:31.015" v="160" actId="1076"/>
          <ac:spMkLst>
            <pc:docMk/>
            <pc:sldMk cId="3842175462" sldId="359"/>
            <ac:spMk id="14" creationId="{574FF6CC-94D8-BE31-08D9-AB2C4D46797D}"/>
          </ac:spMkLst>
        </pc:spChg>
        <pc:spChg chg="mod">
          <ac:chgData name="Alice Shelton-Agar" userId="cd98bf0d-82b9-42a5-97af-0f8c19c04aa9" providerId="ADAL" clId="{26D62CF3-954C-4E8B-B3D0-E544940C0E49}" dt="2023-06-19T17:09:14.103" v="82" actId="2711"/>
          <ac:spMkLst>
            <pc:docMk/>
            <pc:sldMk cId="3842175462" sldId="359"/>
            <ac:spMk id="15" creationId="{64EF9B92-E7E6-7157-F1A1-550341610210}"/>
          </ac:spMkLst>
        </pc:spChg>
        <pc:spChg chg="del">
          <ac:chgData name="Alice Shelton-Agar" userId="cd98bf0d-82b9-42a5-97af-0f8c19c04aa9" providerId="ADAL" clId="{26D62CF3-954C-4E8B-B3D0-E544940C0E49}" dt="2023-06-19T17:08:07.041" v="56" actId="478"/>
          <ac:spMkLst>
            <pc:docMk/>
            <pc:sldMk cId="3842175462" sldId="359"/>
            <ac:spMk id="16" creationId="{A1B8BF0B-E7E5-4B7E-7622-9812DD92819F}"/>
          </ac:spMkLst>
        </pc:spChg>
        <pc:spChg chg="mod">
          <ac:chgData name="Alice Shelton-Agar" userId="cd98bf0d-82b9-42a5-97af-0f8c19c04aa9" providerId="ADAL" clId="{26D62CF3-954C-4E8B-B3D0-E544940C0E49}" dt="2023-06-19T17:08:31.675" v="79" actId="20577"/>
          <ac:spMkLst>
            <pc:docMk/>
            <pc:sldMk cId="3842175462" sldId="359"/>
            <ac:spMk id="17" creationId="{CB2F4F17-970A-E28A-F91F-F76987227E53}"/>
          </ac:spMkLst>
        </pc:spChg>
        <pc:spChg chg="del mod">
          <ac:chgData name="Alice Shelton-Agar" userId="cd98bf0d-82b9-42a5-97af-0f8c19c04aa9" providerId="ADAL" clId="{26D62CF3-954C-4E8B-B3D0-E544940C0E49}" dt="2023-06-19T17:08:00.525" v="53" actId="478"/>
          <ac:spMkLst>
            <pc:docMk/>
            <pc:sldMk cId="3842175462" sldId="359"/>
            <ac:spMk id="18" creationId="{24A1768C-3167-673B-BF1F-92DE980E1038}"/>
          </ac:spMkLst>
        </pc:spChg>
        <pc:spChg chg="del">
          <ac:chgData name="Alice Shelton-Agar" userId="cd98bf0d-82b9-42a5-97af-0f8c19c04aa9" providerId="ADAL" clId="{26D62CF3-954C-4E8B-B3D0-E544940C0E49}" dt="2023-06-19T17:05:47.304" v="44" actId="478"/>
          <ac:spMkLst>
            <pc:docMk/>
            <pc:sldMk cId="3842175462" sldId="359"/>
            <ac:spMk id="19" creationId="{F15251D2-FE78-0B45-D5CF-5136C9353ED7}"/>
          </ac:spMkLst>
        </pc:spChg>
        <pc:picChg chg="mod">
          <ac:chgData name="Alice Shelton-Agar" userId="cd98bf0d-82b9-42a5-97af-0f8c19c04aa9" providerId="ADAL" clId="{26D62CF3-954C-4E8B-B3D0-E544940C0E49}" dt="2023-06-19T17:05:40.631" v="43"/>
          <ac:picMkLst>
            <pc:docMk/>
            <pc:sldMk cId="3842175462" sldId="359"/>
            <ac:picMk id="2" creationId="{994EB8B5-D29C-D567-C190-C319CC17C4EA}"/>
          </ac:picMkLst>
        </pc:picChg>
        <pc:picChg chg="add mod">
          <ac:chgData name="Alice Shelton-Agar" userId="cd98bf0d-82b9-42a5-97af-0f8c19c04aa9" providerId="ADAL" clId="{26D62CF3-954C-4E8B-B3D0-E544940C0E49}" dt="2023-06-19T17:07:40.883" v="51" actId="1076"/>
          <ac:picMkLst>
            <pc:docMk/>
            <pc:sldMk cId="3842175462" sldId="359"/>
            <ac:picMk id="3" creationId="{610D3C4F-6213-DB8F-EFD7-26BB110239F4}"/>
          </ac:picMkLst>
        </pc:picChg>
        <pc:picChg chg="add mod">
          <ac:chgData name="Alice Shelton-Agar" userId="cd98bf0d-82b9-42a5-97af-0f8c19c04aa9" providerId="ADAL" clId="{26D62CF3-954C-4E8B-B3D0-E544940C0E49}" dt="2023-06-19T17:19:25.594" v="154" actId="1076"/>
          <ac:picMkLst>
            <pc:docMk/>
            <pc:sldMk cId="3842175462" sldId="359"/>
            <ac:picMk id="4" creationId="{38205BBD-064B-284F-3D72-7080D0593C2C}"/>
          </ac:picMkLst>
        </pc:picChg>
      </pc:sldChg>
      <pc:sldChg chg="addSp delSp modSp mod">
        <pc:chgData name="Alice Shelton-Agar" userId="cd98bf0d-82b9-42a5-97af-0f8c19c04aa9" providerId="ADAL" clId="{26D62CF3-954C-4E8B-B3D0-E544940C0E49}" dt="2023-06-19T17:04:18.132" v="39" actId="20577"/>
        <pc:sldMkLst>
          <pc:docMk/>
          <pc:sldMk cId="371572324" sldId="487"/>
        </pc:sldMkLst>
        <pc:spChg chg="add mod">
          <ac:chgData name="Alice Shelton-Agar" userId="cd98bf0d-82b9-42a5-97af-0f8c19c04aa9" providerId="ADAL" clId="{26D62CF3-954C-4E8B-B3D0-E544940C0E49}" dt="2023-06-19T17:04:05.246" v="37" actId="1076"/>
          <ac:spMkLst>
            <pc:docMk/>
            <pc:sldMk cId="371572324" sldId="487"/>
            <ac:spMk id="2" creationId="{78CC7683-FE91-6698-50AF-BA5B307B167B}"/>
          </ac:spMkLst>
        </pc:spChg>
        <pc:spChg chg="mod">
          <ac:chgData name="Alice Shelton-Agar" userId="cd98bf0d-82b9-42a5-97af-0f8c19c04aa9" providerId="ADAL" clId="{26D62CF3-954C-4E8B-B3D0-E544940C0E49}" dt="2023-06-19T17:03:02.204" v="23"/>
          <ac:spMkLst>
            <pc:docMk/>
            <pc:sldMk cId="371572324" sldId="487"/>
            <ac:spMk id="3" creationId="{8FB16BC7-0A16-2BED-9782-E5F387ED1628}"/>
          </ac:spMkLst>
        </pc:spChg>
        <pc:spChg chg="mod">
          <ac:chgData name="Alice Shelton-Agar" userId="cd98bf0d-82b9-42a5-97af-0f8c19c04aa9" providerId="ADAL" clId="{26D62CF3-954C-4E8B-B3D0-E544940C0E49}" dt="2023-06-19T17:04:18.132" v="39" actId="20577"/>
          <ac:spMkLst>
            <pc:docMk/>
            <pc:sldMk cId="371572324" sldId="487"/>
            <ac:spMk id="4" creationId="{5595DDCC-427F-15B5-08B4-BA14F178C966}"/>
          </ac:spMkLst>
        </pc:spChg>
        <pc:spChg chg="add mod">
          <ac:chgData name="Alice Shelton-Agar" userId="cd98bf0d-82b9-42a5-97af-0f8c19c04aa9" providerId="ADAL" clId="{26D62CF3-954C-4E8B-B3D0-E544940C0E49}" dt="2023-06-19T17:04:05.246" v="37" actId="1076"/>
          <ac:spMkLst>
            <pc:docMk/>
            <pc:sldMk cId="371572324" sldId="487"/>
            <ac:spMk id="5" creationId="{223C0DAC-D7B9-8B9A-CD38-B8CF1E642C2B}"/>
          </ac:spMkLst>
        </pc:spChg>
        <pc:spChg chg="add mod">
          <ac:chgData name="Alice Shelton-Agar" userId="cd98bf0d-82b9-42a5-97af-0f8c19c04aa9" providerId="ADAL" clId="{26D62CF3-954C-4E8B-B3D0-E544940C0E49}" dt="2023-06-19T17:04:05.246" v="37" actId="1076"/>
          <ac:spMkLst>
            <pc:docMk/>
            <pc:sldMk cId="371572324" sldId="487"/>
            <ac:spMk id="7" creationId="{1FABEC60-20FB-F37D-C0B0-C62E347C38D4}"/>
          </ac:spMkLst>
        </pc:spChg>
        <pc:spChg chg="add mod">
          <ac:chgData name="Alice Shelton-Agar" userId="cd98bf0d-82b9-42a5-97af-0f8c19c04aa9" providerId="ADAL" clId="{26D62CF3-954C-4E8B-B3D0-E544940C0E49}" dt="2023-06-19T17:04:05.246" v="37" actId="1076"/>
          <ac:spMkLst>
            <pc:docMk/>
            <pc:sldMk cId="371572324" sldId="487"/>
            <ac:spMk id="9" creationId="{602E01D3-CD21-8AA3-FB62-691C6F0BA2E0}"/>
          </ac:spMkLst>
        </pc:spChg>
        <pc:spChg chg="add mod">
          <ac:chgData name="Alice Shelton-Agar" userId="cd98bf0d-82b9-42a5-97af-0f8c19c04aa9" providerId="ADAL" clId="{26D62CF3-954C-4E8B-B3D0-E544940C0E49}" dt="2023-06-19T17:04:05.246" v="37" actId="1076"/>
          <ac:spMkLst>
            <pc:docMk/>
            <pc:sldMk cId="371572324" sldId="487"/>
            <ac:spMk id="11" creationId="{3C2FD367-021F-5E80-2F58-AEDC7046F1C8}"/>
          </ac:spMkLst>
        </pc:spChg>
        <pc:spChg chg="add mod">
          <ac:chgData name="Alice Shelton-Agar" userId="cd98bf0d-82b9-42a5-97af-0f8c19c04aa9" providerId="ADAL" clId="{26D62CF3-954C-4E8B-B3D0-E544940C0E49}" dt="2023-06-19T17:04:05.246" v="37" actId="1076"/>
          <ac:spMkLst>
            <pc:docMk/>
            <pc:sldMk cId="371572324" sldId="487"/>
            <ac:spMk id="13" creationId="{91688D01-C78D-B804-8C08-5641322C298E}"/>
          </ac:spMkLst>
        </pc:spChg>
        <pc:spChg chg="add mod">
          <ac:chgData name="Alice Shelton-Agar" userId="cd98bf0d-82b9-42a5-97af-0f8c19c04aa9" providerId="ADAL" clId="{26D62CF3-954C-4E8B-B3D0-E544940C0E49}" dt="2023-06-19T17:04:05.246" v="37" actId="1076"/>
          <ac:spMkLst>
            <pc:docMk/>
            <pc:sldMk cId="371572324" sldId="487"/>
            <ac:spMk id="14" creationId="{1AE26EA3-F7E0-733E-C947-5BE0303E6154}"/>
          </ac:spMkLst>
        </pc:spChg>
        <pc:spChg chg="add mod">
          <ac:chgData name="Alice Shelton-Agar" userId="cd98bf0d-82b9-42a5-97af-0f8c19c04aa9" providerId="ADAL" clId="{26D62CF3-954C-4E8B-B3D0-E544940C0E49}" dt="2023-06-19T17:04:05.246" v="37" actId="1076"/>
          <ac:spMkLst>
            <pc:docMk/>
            <pc:sldMk cId="371572324" sldId="487"/>
            <ac:spMk id="15" creationId="{0F49159E-73B4-A254-2090-B78E3CE600BA}"/>
          </ac:spMkLst>
        </pc:spChg>
        <pc:spChg chg="add mod">
          <ac:chgData name="Alice Shelton-Agar" userId="cd98bf0d-82b9-42a5-97af-0f8c19c04aa9" providerId="ADAL" clId="{26D62CF3-954C-4E8B-B3D0-E544940C0E49}" dt="2023-06-19T17:04:05.246" v="37" actId="1076"/>
          <ac:spMkLst>
            <pc:docMk/>
            <pc:sldMk cId="371572324" sldId="487"/>
            <ac:spMk id="16" creationId="{7D0C24B1-ED82-1DA9-B396-B07483895401}"/>
          </ac:spMkLst>
        </pc:spChg>
        <pc:spChg chg="del">
          <ac:chgData name="Alice Shelton-Agar" userId="cd98bf0d-82b9-42a5-97af-0f8c19c04aa9" providerId="ADAL" clId="{26D62CF3-954C-4E8B-B3D0-E544940C0E49}" dt="2023-06-19T17:03:53.463" v="35" actId="478"/>
          <ac:spMkLst>
            <pc:docMk/>
            <pc:sldMk cId="371572324" sldId="487"/>
            <ac:spMk id="17" creationId="{AF6837C3-3216-6DB3-179F-FBEE0F23DFDE}"/>
          </ac:spMkLst>
        </pc:spChg>
        <pc:spChg chg="del">
          <ac:chgData name="Alice Shelton-Agar" userId="cd98bf0d-82b9-42a5-97af-0f8c19c04aa9" providerId="ADAL" clId="{26D62CF3-954C-4E8B-B3D0-E544940C0E49}" dt="2023-06-19T17:03:53.463" v="35" actId="478"/>
          <ac:spMkLst>
            <pc:docMk/>
            <pc:sldMk cId="371572324" sldId="487"/>
            <ac:spMk id="18" creationId="{6C5B6A01-8DF0-4C65-4A1D-CE242C57D6FE}"/>
          </ac:spMkLst>
        </pc:spChg>
        <pc:spChg chg="del">
          <ac:chgData name="Alice Shelton-Agar" userId="cd98bf0d-82b9-42a5-97af-0f8c19c04aa9" providerId="ADAL" clId="{26D62CF3-954C-4E8B-B3D0-E544940C0E49}" dt="2023-06-19T17:03:53.463" v="35" actId="478"/>
          <ac:spMkLst>
            <pc:docMk/>
            <pc:sldMk cId="371572324" sldId="487"/>
            <ac:spMk id="19" creationId="{9BB7F23E-8D5E-2C8B-E045-FB4EBEA7BF22}"/>
          </ac:spMkLst>
        </pc:spChg>
        <pc:spChg chg="del">
          <ac:chgData name="Alice Shelton-Agar" userId="cd98bf0d-82b9-42a5-97af-0f8c19c04aa9" providerId="ADAL" clId="{26D62CF3-954C-4E8B-B3D0-E544940C0E49}" dt="2023-06-19T17:03:53.463" v="35" actId="478"/>
          <ac:spMkLst>
            <pc:docMk/>
            <pc:sldMk cId="371572324" sldId="487"/>
            <ac:spMk id="23" creationId="{DA1CEFF3-63C7-4282-B0DD-E4CD4818F006}"/>
          </ac:spMkLst>
        </pc:spChg>
        <pc:spChg chg="del">
          <ac:chgData name="Alice Shelton-Agar" userId="cd98bf0d-82b9-42a5-97af-0f8c19c04aa9" providerId="ADAL" clId="{26D62CF3-954C-4E8B-B3D0-E544940C0E49}" dt="2023-06-19T17:03:53.463" v="35" actId="478"/>
          <ac:spMkLst>
            <pc:docMk/>
            <pc:sldMk cId="371572324" sldId="487"/>
            <ac:spMk id="24" creationId="{70E66938-5A2D-D898-457C-6CB01EAF48CE}"/>
          </ac:spMkLst>
        </pc:spChg>
        <pc:spChg chg="del">
          <ac:chgData name="Alice Shelton-Agar" userId="cd98bf0d-82b9-42a5-97af-0f8c19c04aa9" providerId="ADAL" clId="{26D62CF3-954C-4E8B-B3D0-E544940C0E49}" dt="2023-06-19T17:03:53.463" v="35" actId="478"/>
          <ac:spMkLst>
            <pc:docMk/>
            <pc:sldMk cId="371572324" sldId="487"/>
            <ac:spMk id="25" creationId="{864096AF-D811-905F-D596-DADDCF4499E3}"/>
          </ac:spMkLst>
        </pc:spChg>
        <pc:spChg chg="del">
          <ac:chgData name="Alice Shelton-Agar" userId="cd98bf0d-82b9-42a5-97af-0f8c19c04aa9" providerId="ADAL" clId="{26D62CF3-954C-4E8B-B3D0-E544940C0E49}" dt="2023-06-19T17:03:53.463" v="35" actId="478"/>
          <ac:spMkLst>
            <pc:docMk/>
            <pc:sldMk cId="371572324" sldId="487"/>
            <ac:spMk id="26" creationId="{E2E3F13A-42CB-6533-C963-EA4F859EAA38}"/>
          </ac:spMkLst>
        </pc:spChg>
        <pc:spChg chg="del">
          <ac:chgData name="Alice Shelton-Agar" userId="cd98bf0d-82b9-42a5-97af-0f8c19c04aa9" providerId="ADAL" clId="{26D62CF3-954C-4E8B-B3D0-E544940C0E49}" dt="2023-06-19T17:03:53.463" v="35" actId="478"/>
          <ac:spMkLst>
            <pc:docMk/>
            <pc:sldMk cId="371572324" sldId="487"/>
            <ac:spMk id="27" creationId="{65F17BB2-CC5F-1094-4189-D84E02C69CAD}"/>
          </ac:spMkLst>
        </pc:spChg>
        <pc:spChg chg="del">
          <ac:chgData name="Alice Shelton-Agar" userId="cd98bf0d-82b9-42a5-97af-0f8c19c04aa9" providerId="ADAL" clId="{26D62CF3-954C-4E8B-B3D0-E544940C0E49}" dt="2023-06-19T17:03:53.463" v="35" actId="478"/>
          <ac:spMkLst>
            <pc:docMk/>
            <pc:sldMk cId="371572324" sldId="487"/>
            <ac:spMk id="28" creationId="{57B74293-EFDF-449F-56C0-A4DAC7B19656}"/>
          </ac:spMkLst>
        </pc:spChg>
        <pc:picChg chg="mod">
          <ac:chgData name="Alice Shelton-Agar" userId="cd98bf0d-82b9-42a5-97af-0f8c19c04aa9" providerId="ADAL" clId="{26D62CF3-954C-4E8B-B3D0-E544940C0E49}" dt="2023-06-19T17:02:20.047" v="22" actId="14826"/>
          <ac:picMkLst>
            <pc:docMk/>
            <pc:sldMk cId="371572324" sldId="487"/>
            <ac:picMk id="6" creationId="{35906BF2-C6C8-7D21-D0CF-8C9BCC7DF23D}"/>
          </ac:picMkLst>
        </pc:picChg>
        <pc:picChg chg="add mod">
          <ac:chgData name="Alice Shelton-Agar" userId="cd98bf0d-82b9-42a5-97af-0f8c19c04aa9" providerId="ADAL" clId="{26D62CF3-954C-4E8B-B3D0-E544940C0E49}" dt="2023-06-19T17:04:05.246" v="37" actId="1076"/>
          <ac:picMkLst>
            <pc:docMk/>
            <pc:sldMk cId="371572324" sldId="487"/>
            <ac:picMk id="8" creationId="{117C5816-8E19-B483-9EAD-FDBE0C6BA383}"/>
          </ac:picMkLst>
        </pc:picChg>
        <pc:picChg chg="add mod">
          <ac:chgData name="Alice Shelton-Agar" userId="cd98bf0d-82b9-42a5-97af-0f8c19c04aa9" providerId="ADAL" clId="{26D62CF3-954C-4E8B-B3D0-E544940C0E49}" dt="2023-06-19T17:04:05.246" v="37" actId="1076"/>
          <ac:picMkLst>
            <pc:docMk/>
            <pc:sldMk cId="371572324" sldId="487"/>
            <ac:picMk id="10" creationId="{22878A49-0831-5064-D74C-14972DC5F210}"/>
          </ac:picMkLst>
        </pc:picChg>
        <pc:picChg chg="add mod">
          <ac:chgData name="Alice Shelton-Agar" userId="cd98bf0d-82b9-42a5-97af-0f8c19c04aa9" providerId="ADAL" clId="{26D62CF3-954C-4E8B-B3D0-E544940C0E49}" dt="2023-06-19T17:04:05.246" v="37" actId="1076"/>
          <ac:picMkLst>
            <pc:docMk/>
            <pc:sldMk cId="371572324" sldId="487"/>
            <ac:picMk id="12" creationId="{26E68296-1EC0-524B-A268-E4605396AEB4}"/>
          </ac:picMkLst>
        </pc:picChg>
        <pc:picChg chg="del">
          <ac:chgData name="Alice Shelton-Agar" userId="cd98bf0d-82b9-42a5-97af-0f8c19c04aa9" providerId="ADAL" clId="{26D62CF3-954C-4E8B-B3D0-E544940C0E49}" dt="2023-06-19T17:03:53.463" v="35" actId="478"/>
          <ac:picMkLst>
            <pc:docMk/>
            <pc:sldMk cId="371572324" sldId="487"/>
            <ac:picMk id="20" creationId="{A714A750-E2CC-0CFB-499D-FCB1EDE39207}"/>
          </ac:picMkLst>
        </pc:picChg>
        <pc:picChg chg="del">
          <ac:chgData name="Alice Shelton-Agar" userId="cd98bf0d-82b9-42a5-97af-0f8c19c04aa9" providerId="ADAL" clId="{26D62CF3-954C-4E8B-B3D0-E544940C0E49}" dt="2023-06-19T17:03:53.463" v="35" actId="478"/>
          <ac:picMkLst>
            <pc:docMk/>
            <pc:sldMk cId="371572324" sldId="487"/>
            <ac:picMk id="21" creationId="{7934B67A-7D29-456F-C5A5-96134FFD366D}"/>
          </ac:picMkLst>
        </pc:picChg>
        <pc:picChg chg="del">
          <ac:chgData name="Alice Shelton-Agar" userId="cd98bf0d-82b9-42a5-97af-0f8c19c04aa9" providerId="ADAL" clId="{26D62CF3-954C-4E8B-B3D0-E544940C0E49}" dt="2023-06-19T17:03:53.463" v="35" actId="478"/>
          <ac:picMkLst>
            <pc:docMk/>
            <pc:sldMk cId="371572324" sldId="487"/>
            <ac:picMk id="22" creationId="{B123C884-D57C-FACC-39DA-0FC0A0ACA20B}"/>
          </ac:picMkLst>
        </pc:picChg>
      </pc:sldChg>
      <pc:sldChg chg="addSp delSp modSp mod">
        <pc:chgData name="Alice Shelton-Agar" userId="cd98bf0d-82b9-42a5-97af-0f8c19c04aa9" providerId="ADAL" clId="{26D62CF3-954C-4E8B-B3D0-E544940C0E49}" dt="2023-06-19T17:20:43.995" v="159" actId="1076"/>
        <pc:sldMkLst>
          <pc:docMk/>
          <pc:sldMk cId="2801298071" sldId="500"/>
        </pc:sldMkLst>
        <pc:spChg chg="add mod">
          <ac:chgData name="Alice Shelton-Agar" userId="cd98bf0d-82b9-42a5-97af-0f8c19c04aa9" providerId="ADAL" clId="{26D62CF3-954C-4E8B-B3D0-E544940C0E49}" dt="2023-06-19T17:20:43.995" v="159" actId="1076"/>
          <ac:spMkLst>
            <pc:docMk/>
            <pc:sldMk cId="2801298071" sldId="500"/>
            <ac:spMk id="2" creationId="{43ABA111-967E-58C5-9A5B-C990D4539B02}"/>
          </ac:spMkLst>
        </pc:spChg>
        <pc:spChg chg="mod">
          <ac:chgData name="Alice Shelton-Agar" userId="cd98bf0d-82b9-42a5-97af-0f8c19c04aa9" providerId="ADAL" clId="{26D62CF3-954C-4E8B-B3D0-E544940C0E49}" dt="2023-06-19T17:10:24.433" v="86"/>
          <ac:spMkLst>
            <pc:docMk/>
            <pc:sldMk cId="2801298071" sldId="500"/>
            <ac:spMk id="3" creationId="{4BE6C8A1-06BC-196E-4F4A-A854DF99C48E}"/>
          </ac:spMkLst>
        </pc:spChg>
        <pc:spChg chg="mod">
          <ac:chgData name="Alice Shelton-Agar" userId="cd98bf0d-82b9-42a5-97af-0f8c19c04aa9" providerId="ADAL" clId="{26D62CF3-954C-4E8B-B3D0-E544940C0E49}" dt="2023-06-19T17:20:02.890" v="157" actId="1076"/>
          <ac:spMkLst>
            <pc:docMk/>
            <pc:sldMk cId="2801298071" sldId="500"/>
            <ac:spMk id="4" creationId="{0BD76510-92D8-7F72-4623-C0A6B62C86C2}"/>
          </ac:spMkLst>
        </pc:spChg>
        <pc:spChg chg="mod">
          <ac:chgData name="Alice Shelton-Agar" userId="cd98bf0d-82b9-42a5-97af-0f8c19c04aa9" providerId="ADAL" clId="{26D62CF3-954C-4E8B-B3D0-E544940C0E49}" dt="2023-06-19T17:17:34.551" v="137" actId="1076"/>
          <ac:spMkLst>
            <pc:docMk/>
            <pc:sldMk cId="2801298071" sldId="500"/>
            <ac:spMk id="5" creationId="{0E256585-B86C-4F7A-A81E-555BD979E3D3}"/>
          </ac:spMkLst>
        </pc:spChg>
        <pc:spChg chg="add del mod">
          <ac:chgData name="Alice Shelton-Agar" userId="cd98bf0d-82b9-42a5-97af-0f8c19c04aa9" providerId="ADAL" clId="{26D62CF3-954C-4E8B-B3D0-E544940C0E49}" dt="2023-06-19T17:20:06.236" v="158" actId="478"/>
          <ac:spMkLst>
            <pc:docMk/>
            <pc:sldMk cId="2801298071" sldId="500"/>
            <ac:spMk id="6" creationId="{2AD31444-0E13-85BE-6E81-4B7D7E653DE1}"/>
          </ac:spMkLst>
        </pc:spChg>
      </pc:sldChg>
      <pc:sldChg chg="modSp del mod">
        <pc:chgData name="Alice Shelton-Agar" userId="cd98bf0d-82b9-42a5-97af-0f8c19c04aa9" providerId="ADAL" clId="{26D62CF3-954C-4E8B-B3D0-E544940C0E49}" dt="2023-06-19T17:16:27.862" v="124" actId="2696"/>
        <pc:sldMkLst>
          <pc:docMk/>
          <pc:sldMk cId="1955573768" sldId="1177"/>
        </pc:sldMkLst>
        <pc:spChg chg="mod">
          <ac:chgData name="Alice Shelton-Agar" userId="cd98bf0d-82b9-42a5-97af-0f8c19c04aa9" providerId="ADAL" clId="{26D62CF3-954C-4E8B-B3D0-E544940C0E49}" dt="2023-06-19T17:10:14.686" v="85" actId="1076"/>
          <ac:spMkLst>
            <pc:docMk/>
            <pc:sldMk cId="1955573768" sldId="1177"/>
            <ac:spMk id="4" creationId="{6DD2056C-B5C4-56B6-6D64-18FA751B900A}"/>
          </ac:spMkLst>
        </pc:spChg>
      </pc:sldChg>
      <pc:sldChg chg="del">
        <pc:chgData name="Alice Shelton-Agar" userId="cd98bf0d-82b9-42a5-97af-0f8c19c04aa9" providerId="ADAL" clId="{26D62CF3-954C-4E8B-B3D0-E544940C0E49}" dt="2023-06-19T17:04:32.411" v="40" actId="2696"/>
        <pc:sldMkLst>
          <pc:docMk/>
          <pc:sldMk cId="1324548520" sldId="1178"/>
        </pc:sldMkLst>
      </pc:sldChg>
      <pc:sldChg chg="del">
        <pc:chgData name="Alice Shelton-Agar" userId="cd98bf0d-82b9-42a5-97af-0f8c19c04aa9" providerId="ADAL" clId="{26D62CF3-954C-4E8B-B3D0-E544940C0E49}" dt="2023-06-19T17:09:35.828" v="84" actId="2696"/>
        <pc:sldMkLst>
          <pc:docMk/>
          <pc:sldMk cId="984733224" sldId="1187"/>
        </pc:sldMkLst>
      </pc:sldChg>
      <pc:sldChg chg="modSp del mod">
        <pc:chgData name="Alice Shelton-Agar" userId="cd98bf0d-82b9-42a5-97af-0f8c19c04aa9" providerId="ADAL" clId="{26D62CF3-954C-4E8B-B3D0-E544940C0E49}" dt="2023-06-19T17:19:33.051" v="155" actId="2696"/>
        <pc:sldMkLst>
          <pc:docMk/>
          <pc:sldMk cId="1969125284" sldId="1188"/>
        </pc:sldMkLst>
        <pc:picChg chg="mod">
          <ac:chgData name="Alice Shelton-Agar" userId="cd98bf0d-82b9-42a5-97af-0f8c19c04aa9" providerId="ADAL" clId="{26D62CF3-954C-4E8B-B3D0-E544940C0E49}" dt="2023-06-19T17:16:41.074" v="126" actId="1076"/>
          <ac:picMkLst>
            <pc:docMk/>
            <pc:sldMk cId="1969125284" sldId="1188"/>
            <ac:picMk id="5" creationId="{98156AB6-F045-DE67-4342-3F442A0EC408}"/>
          </ac:picMkLst>
        </pc:picChg>
      </pc:sldChg>
      <pc:sldMasterChg chg="del delSldLayout">
        <pc:chgData name="Alice Shelton-Agar" userId="cd98bf0d-82b9-42a5-97af-0f8c19c04aa9" providerId="ADAL" clId="{26D62CF3-954C-4E8B-B3D0-E544940C0E49}" dt="2023-06-19T17:19:33.051" v="155" actId="2696"/>
        <pc:sldMasterMkLst>
          <pc:docMk/>
          <pc:sldMasterMk cId="2713305319" sldId="2147483648"/>
        </pc:sldMasterMkLst>
        <pc:sldLayoutChg chg="del">
          <pc:chgData name="Alice Shelton-Agar" userId="cd98bf0d-82b9-42a5-97af-0f8c19c04aa9" providerId="ADAL" clId="{26D62CF3-954C-4E8B-B3D0-E544940C0E49}" dt="2023-06-19T17:19:33.051" v="155" actId="2696"/>
          <pc:sldLayoutMkLst>
            <pc:docMk/>
            <pc:sldMasterMk cId="2713305319" sldId="2147483648"/>
            <pc:sldLayoutMk cId="640474598" sldId="2147483649"/>
          </pc:sldLayoutMkLst>
        </pc:sldLayoutChg>
        <pc:sldLayoutChg chg="del">
          <pc:chgData name="Alice Shelton-Agar" userId="cd98bf0d-82b9-42a5-97af-0f8c19c04aa9" providerId="ADAL" clId="{26D62CF3-954C-4E8B-B3D0-E544940C0E49}" dt="2023-06-19T17:19:33.051" v="155" actId="2696"/>
          <pc:sldLayoutMkLst>
            <pc:docMk/>
            <pc:sldMasterMk cId="2713305319" sldId="2147483648"/>
            <pc:sldLayoutMk cId="1735330596" sldId="2147483650"/>
          </pc:sldLayoutMkLst>
        </pc:sldLayoutChg>
        <pc:sldLayoutChg chg="del">
          <pc:chgData name="Alice Shelton-Agar" userId="cd98bf0d-82b9-42a5-97af-0f8c19c04aa9" providerId="ADAL" clId="{26D62CF3-954C-4E8B-B3D0-E544940C0E49}" dt="2023-06-19T17:19:33.051" v="155" actId="2696"/>
          <pc:sldLayoutMkLst>
            <pc:docMk/>
            <pc:sldMasterMk cId="2713305319" sldId="2147483648"/>
            <pc:sldLayoutMk cId="2549146151" sldId="2147483651"/>
          </pc:sldLayoutMkLst>
        </pc:sldLayoutChg>
        <pc:sldLayoutChg chg="del">
          <pc:chgData name="Alice Shelton-Agar" userId="cd98bf0d-82b9-42a5-97af-0f8c19c04aa9" providerId="ADAL" clId="{26D62CF3-954C-4E8B-B3D0-E544940C0E49}" dt="2023-06-19T17:19:33.051" v="155" actId="2696"/>
          <pc:sldLayoutMkLst>
            <pc:docMk/>
            <pc:sldMasterMk cId="2713305319" sldId="2147483648"/>
            <pc:sldLayoutMk cId="3404620858" sldId="2147483652"/>
          </pc:sldLayoutMkLst>
        </pc:sldLayoutChg>
        <pc:sldLayoutChg chg="del">
          <pc:chgData name="Alice Shelton-Agar" userId="cd98bf0d-82b9-42a5-97af-0f8c19c04aa9" providerId="ADAL" clId="{26D62CF3-954C-4E8B-B3D0-E544940C0E49}" dt="2023-06-19T17:19:33.051" v="155" actId="2696"/>
          <pc:sldLayoutMkLst>
            <pc:docMk/>
            <pc:sldMasterMk cId="2713305319" sldId="2147483648"/>
            <pc:sldLayoutMk cId="747115397" sldId="2147483653"/>
          </pc:sldLayoutMkLst>
        </pc:sldLayoutChg>
        <pc:sldLayoutChg chg="del">
          <pc:chgData name="Alice Shelton-Agar" userId="cd98bf0d-82b9-42a5-97af-0f8c19c04aa9" providerId="ADAL" clId="{26D62CF3-954C-4E8B-B3D0-E544940C0E49}" dt="2023-06-19T17:19:33.051" v="155" actId="2696"/>
          <pc:sldLayoutMkLst>
            <pc:docMk/>
            <pc:sldMasterMk cId="2713305319" sldId="2147483648"/>
            <pc:sldLayoutMk cId="1306082189" sldId="2147483654"/>
          </pc:sldLayoutMkLst>
        </pc:sldLayoutChg>
        <pc:sldLayoutChg chg="del">
          <pc:chgData name="Alice Shelton-Agar" userId="cd98bf0d-82b9-42a5-97af-0f8c19c04aa9" providerId="ADAL" clId="{26D62CF3-954C-4E8B-B3D0-E544940C0E49}" dt="2023-06-19T17:19:33.051" v="155" actId="2696"/>
          <pc:sldLayoutMkLst>
            <pc:docMk/>
            <pc:sldMasterMk cId="2713305319" sldId="2147483648"/>
            <pc:sldLayoutMk cId="3491680637" sldId="2147483655"/>
          </pc:sldLayoutMkLst>
        </pc:sldLayoutChg>
        <pc:sldLayoutChg chg="del">
          <pc:chgData name="Alice Shelton-Agar" userId="cd98bf0d-82b9-42a5-97af-0f8c19c04aa9" providerId="ADAL" clId="{26D62CF3-954C-4E8B-B3D0-E544940C0E49}" dt="2023-06-19T17:19:33.051" v="155" actId="2696"/>
          <pc:sldLayoutMkLst>
            <pc:docMk/>
            <pc:sldMasterMk cId="2713305319" sldId="2147483648"/>
            <pc:sldLayoutMk cId="2507961593" sldId="2147483656"/>
          </pc:sldLayoutMkLst>
        </pc:sldLayoutChg>
        <pc:sldLayoutChg chg="del">
          <pc:chgData name="Alice Shelton-Agar" userId="cd98bf0d-82b9-42a5-97af-0f8c19c04aa9" providerId="ADAL" clId="{26D62CF3-954C-4E8B-B3D0-E544940C0E49}" dt="2023-06-19T17:19:33.051" v="155" actId="2696"/>
          <pc:sldLayoutMkLst>
            <pc:docMk/>
            <pc:sldMasterMk cId="2713305319" sldId="2147483648"/>
            <pc:sldLayoutMk cId="1428703272" sldId="2147483657"/>
          </pc:sldLayoutMkLst>
        </pc:sldLayoutChg>
        <pc:sldLayoutChg chg="del">
          <pc:chgData name="Alice Shelton-Agar" userId="cd98bf0d-82b9-42a5-97af-0f8c19c04aa9" providerId="ADAL" clId="{26D62CF3-954C-4E8B-B3D0-E544940C0E49}" dt="2023-06-19T17:19:33.051" v="155" actId="2696"/>
          <pc:sldLayoutMkLst>
            <pc:docMk/>
            <pc:sldMasterMk cId="2713305319" sldId="2147483648"/>
            <pc:sldLayoutMk cId="3748920358" sldId="2147483658"/>
          </pc:sldLayoutMkLst>
        </pc:sldLayoutChg>
        <pc:sldLayoutChg chg="del">
          <pc:chgData name="Alice Shelton-Agar" userId="cd98bf0d-82b9-42a5-97af-0f8c19c04aa9" providerId="ADAL" clId="{26D62CF3-954C-4E8B-B3D0-E544940C0E49}" dt="2023-06-19T17:19:33.051" v="155" actId="2696"/>
          <pc:sldLayoutMkLst>
            <pc:docMk/>
            <pc:sldMasterMk cId="2713305319" sldId="2147483648"/>
            <pc:sldLayoutMk cId="1195207550" sldId="2147483659"/>
          </pc:sldLayoutMkLst>
        </pc:sldLayoutChg>
        <pc:sldLayoutChg chg="del">
          <pc:chgData name="Alice Shelton-Agar" userId="cd98bf0d-82b9-42a5-97af-0f8c19c04aa9" providerId="ADAL" clId="{26D62CF3-954C-4E8B-B3D0-E544940C0E49}" dt="2023-06-19T17:19:33.051" v="155" actId="2696"/>
          <pc:sldLayoutMkLst>
            <pc:docMk/>
            <pc:sldMasterMk cId="2713305319" sldId="2147483648"/>
            <pc:sldLayoutMk cId="474157855" sldId="2147483661"/>
          </pc:sldLayoutMkLst>
        </pc:sldLayoutChg>
        <pc:sldLayoutChg chg="del">
          <pc:chgData name="Alice Shelton-Agar" userId="cd98bf0d-82b9-42a5-97af-0f8c19c04aa9" providerId="ADAL" clId="{26D62CF3-954C-4E8B-B3D0-E544940C0E49}" dt="2023-06-19T17:19:33.051" v="155" actId="2696"/>
          <pc:sldLayoutMkLst>
            <pc:docMk/>
            <pc:sldMasterMk cId="2713305319" sldId="2147483648"/>
            <pc:sldLayoutMk cId="2711926890" sldId="2147483662"/>
          </pc:sldLayoutMkLst>
        </pc:sldLayoutChg>
        <pc:sldLayoutChg chg="del">
          <pc:chgData name="Alice Shelton-Agar" userId="cd98bf0d-82b9-42a5-97af-0f8c19c04aa9" providerId="ADAL" clId="{26D62CF3-954C-4E8B-B3D0-E544940C0E49}" dt="2023-06-19T17:19:33.051" v="155" actId="2696"/>
          <pc:sldLayoutMkLst>
            <pc:docMk/>
            <pc:sldMasterMk cId="2713305319" sldId="2147483648"/>
            <pc:sldLayoutMk cId="944999204" sldId="2147483663"/>
          </pc:sldLayoutMkLst>
        </pc:sldLayoutChg>
        <pc:sldLayoutChg chg="del">
          <pc:chgData name="Alice Shelton-Agar" userId="cd98bf0d-82b9-42a5-97af-0f8c19c04aa9" providerId="ADAL" clId="{26D62CF3-954C-4E8B-B3D0-E544940C0E49}" dt="2023-06-19T17:19:33.051" v="155" actId="2696"/>
          <pc:sldLayoutMkLst>
            <pc:docMk/>
            <pc:sldMasterMk cId="2713305319" sldId="2147483648"/>
            <pc:sldLayoutMk cId="1699239316" sldId="2147483664"/>
          </pc:sldLayoutMkLst>
        </pc:sldLayoutChg>
      </pc:sldMasterChg>
    </pc:docChg>
  </pc:docChgLst>
  <pc:docChgLst>
    <pc:chgData name="Zoe Jones" userId="9bb123b8-2e4f-4271-805f-ff941c27018e" providerId="ADAL" clId="{27249627-F36F-4F17-821A-7EE8D4DE6560}"/>
    <pc:docChg chg="undo custSel modSld">
      <pc:chgData name="Zoe Jones" userId="9bb123b8-2e4f-4271-805f-ff941c27018e" providerId="ADAL" clId="{27249627-F36F-4F17-821A-7EE8D4DE6560}" dt="2023-06-19T15:45:15.674" v="42" actId="207"/>
      <pc:docMkLst>
        <pc:docMk/>
      </pc:docMkLst>
      <pc:sldChg chg="delSp modSp mod">
        <pc:chgData name="Zoe Jones" userId="9bb123b8-2e4f-4271-805f-ff941c27018e" providerId="ADAL" clId="{27249627-F36F-4F17-821A-7EE8D4DE6560}" dt="2023-06-19T15:44:42.322" v="34" actId="113"/>
        <pc:sldMkLst>
          <pc:docMk/>
          <pc:sldMk cId="1955573768" sldId="1177"/>
        </pc:sldMkLst>
        <pc:spChg chg="mod">
          <ac:chgData name="Zoe Jones" userId="9bb123b8-2e4f-4271-805f-ff941c27018e" providerId="ADAL" clId="{27249627-F36F-4F17-821A-7EE8D4DE6560}" dt="2023-06-19T15:44:22.872" v="31" actId="113"/>
          <ac:spMkLst>
            <pc:docMk/>
            <pc:sldMk cId="1955573768" sldId="1177"/>
            <ac:spMk id="3" creationId="{E6CA5D91-5D6B-393A-381B-F07EC85B6060}"/>
          </ac:spMkLst>
        </pc:spChg>
        <pc:spChg chg="mod">
          <ac:chgData name="Zoe Jones" userId="9bb123b8-2e4f-4271-805f-ff941c27018e" providerId="ADAL" clId="{27249627-F36F-4F17-821A-7EE8D4DE6560}" dt="2023-06-19T15:43:55.360" v="26" actId="207"/>
          <ac:spMkLst>
            <pc:docMk/>
            <pc:sldMk cId="1955573768" sldId="1177"/>
            <ac:spMk id="4" creationId="{6DD2056C-B5C4-56B6-6D64-18FA751B900A}"/>
          </ac:spMkLst>
        </pc:spChg>
        <pc:spChg chg="del">
          <ac:chgData name="Zoe Jones" userId="9bb123b8-2e4f-4271-805f-ff941c27018e" providerId="ADAL" clId="{27249627-F36F-4F17-821A-7EE8D4DE6560}" dt="2023-06-19T15:43:51.926" v="25" actId="478"/>
          <ac:spMkLst>
            <pc:docMk/>
            <pc:sldMk cId="1955573768" sldId="1177"/>
            <ac:spMk id="6" creationId="{4589B947-749F-5356-92A8-3DCD8913E510}"/>
          </ac:spMkLst>
        </pc:spChg>
        <pc:spChg chg="mod">
          <ac:chgData name="Zoe Jones" userId="9bb123b8-2e4f-4271-805f-ff941c27018e" providerId="ADAL" clId="{27249627-F36F-4F17-821A-7EE8D4DE6560}" dt="2023-06-19T15:44:42.322" v="34" actId="113"/>
          <ac:spMkLst>
            <pc:docMk/>
            <pc:sldMk cId="1955573768" sldId="1177"/>
            <ac:spMk id="12" creationId="{3B8C31FA-C556-B1CB-456A-05C8E4DB1B92}"/>
          </ac:spMkLst>
        </pc:spChg>
      </pc:sldChg>
      <pc:sldChg chg="delSp modSp mod">
        <pc:chgData name="Zoe Jones" userId="9bb123b8-2e4f-4271-805f-ff941c27018e" providerId="ADAL" clId="{27249627-F36F-4F17-821A-7EE8D4DE6560}" dt="2023-06-19T15:43:08.847" v="17" actId="20577"/>
        <pc:sldMkLst>
          <pc:docMk/>
          <pc:sldMk cId="1324548520" sldId="1178"/>
        </pc:sldMkLst>
        <pc:spChg chg="mod">
          <ac:chgData name="Zoe Jones" userId="9bb123b8-2e4f-4271-805f-ff941c27018e" providerId="ADAL" clId="{27249627-F36F-4F17-821A-7EE8D4DE6560}" dt="2023-06-19T15:42:58.162" v="11" actId="113"/>
          <ac:spMkLst>
            <pc:docMk/>
            <pc:sldMk cId="1324548520" sldId="1178"/>
            <ac:spMk id="4" creationId="{AF5F8DB5-6412-1DD2-44B0-739FE527EEFE}"/>
          </ac:spMkLst>
        </pc:spChg>
        <pc:spChg chg="mod">
          <ac:chgData name="Zoe Jones" userId="9bb123b8-2e4f-4271-805f-ff941c27018e" providerId="ADAL" clId="{27249627-F36F-4F17-821A-7EE8D4DE6560}" dt="2023-06-19T15:42:15.987" v="0" actId="207"/>
          <ac:spMkLst>
            <pc:docMk/>
            <pc:sldMk cId="1324548520" sldId="1178"/>
            <ac:spMk id="16" creationId="{E198192C-66B4-0568-2C48-DA56B81B47F0}"/>
          </ac:spMkLst>
        </pc:spChg>
        <pc:spChg chg="del">
          <ac:chgData name="Zoe Jones" userId="9bb123b8-2e4f-4271-805f-ff941c27018e" providerId="ADAL" clId="{27249627-F36F-4F17-821A-7EE8D4DE6560}" dt="2023-06-19T15:42:18.846" v="1" actId="478"/>
          <ac:spMkLst>
            <pc:docMk/>
            <pc:sldMk cId="1324548520" sldId="1178"/>
            <ac:spMk id="18" creationId="{5BDC6A4F-6F43-6666-62C4-BA36CDFA3D64}"/>
          </ac:spMkLst>
        </pc:spChg>
        <pc:spChg chg="mod">
          <ac:chgData name="Zoe Jones" userId="9bb123b8-2e4f-4271-805f-ff941c27018e" providerId="ADAL" clId="{27249627-F36F-4F17-821A-7EE8D4DE6560}" dt="2023-06-19T15:43:08.847" v="17" actId="20577"/>
          <ac:spMkLst>
            <pc:docMk/>
            <pc:sldMk cId="1324548520" sldId="1178"/>
            <ac:spMk id="21" creationId="{4DAF6AD4-E956-1472-FABE-6C2CFCA66F53}"/>
          </ac:spMkLst>
        </pc:spChg>
        <pc:spChg chg="mod">
          <ac:chgData name="Zoe Jones" userId="9bb123b8-2e4f-4271-805f-ff941c27018e" providerId="ADAL" clId="{27249627-F36F-4F17-821A-7EE8D4DE6560}" dt="2023-06-19T15:43:05.871" v="15" actId="20577"/>
          <ac:spMkLst>
            <pc:docMk/>
            <pc:sldMk cId="1324548520" sldId="1178"/>
            <ac:spMk id="22" creationId="{E88FB3CD-9D0C-0B05-2933-241BA925C09F}"/>
          </ac:spMkLst>
        </pc:spChg>
      </pc:sldChg>
      <pc:sldChg chg="delSp modSp mod">
        <pc:chgData name="Zoe Jones" userId="9bb123b8-2e4f-4271-805f-ff941c27018e" providerId="ADAL" clId="{27249627-F36F-4F17-821A-7EE8D4DE6560}" dt="2023-06-19T15:43:40.397" v="24" actId="6549"/>
        <pc:sldMkLst>
          <pc:docMk/>
          <pc:sldMk cId="984733224" sldId="1187"/>
        </pc:sldMkLst>
        <pc:spChg chg="mod">
          <ac:chgData name="Zoe Jones" userId="9bb123b8-2e4f-4271-805f-ff941c27018e" providerId="ADAL" clId="{27249627-F36F-4F17-821A-7EE8D4DE6560}" dt="2023-06-19T15:43:19.878" v="18" actId="207"/>
          <ac:spMkLst>
            <pc:docMk/>
            <pc:sldMk cId="984733224" sldId="1187"/>
            <ac:spMk id="2" creationId="{C089BD63-8717-4BBA-21A7-2F9DAB39B1A0}"/>
          </ac:spMkLst>
        </pc:spChg>
        <pc:spChg chg="del">
          <ac:chgData name="Zoe Jones" userId="9bb123b8-2e4f-4271-805f-ff941c27018e" providerId="ADAL" clId="{27249627-F36F-4F17-821A-7EE8D4DE6560}" dt="2023-06-19T15:43:22.292" v="19" actId="478"/>
          <ac:spMkLst>
            <pc:docMk/>
            <pc:sldMk cId="984733224" sldId="1187"/>
            <ac:spMk id="3" creationId="{A4D60151-58A6-6998-9141-81BC77CFFCAF}"/>
          </ac:spMkLst>
        </pc:spChg>
        <pc:spChg chg="mod">
          <ac:chgData name="Zoe Jones" userId="9bb123b8-2e4f-4271-805f-ff941c27018e" providerId="ADAL" clId="{27249627-F36F-4F17-821A-7EE8D4DE6560}" dt="2023-06-19T15:43:40.397" v="24" actId="6549"/>
          <ac:spMkLst>
            <pc:docMk/>
            <pc:sldMk cId="984733224" sldId="1187"/>
            <ac:spMk id="4" creationId="{AF5F8DB5-6412-1DD2-44B0-739FE527EEFE}"/>
          </ac:spMkLst>
        </pc:spChg>
      </pc:sldChg>
      <pc:sldChg chg="delSp modSp mod">
        <pc:chgData name="Zoe Jones" userId="9bb123b8-2e4f-4271-805f-ff941c27018e" providerId="ADAL" clId="{27249627-F36F-4F17-821A-7EE8D4DE6560}" dt="2023-06-19T15:45:15.674" v="42" actId="207"/>
        <pc:sldMkLst>
          <pc:docMk/>
          <pc:sldMk cId="1969125284" sldId="1188"/>
        </pc:sldMkLst>
        <pc:spChg chg="del">
          <ac:chgData name="Zoe Jones" userId="9bb123b8-2e4f-4271-805f-ff941c27018e" providerId="ADAL" clId="{27249627-F36F-4F17-821A-7EE8D4DE6560}" dt="2023-06-19T15:44:46.331" v="35" actId="478"/>
          <ac:spMkLst>
            <pc:docMk/>
            <pc:sldMk cId="1969125284" sldId="1188"/>
            <ac:spMk id="3" creationId="{B9E0084F-39C6-91D2-A301-668EDF25F7F7}"/>
          </ac:spMkLst>
        </pc:spChg>
        <pc:spChg chg="mod">
          <ac:chgData name="Zoe Jones" userId="9bb123b8-2e4f-4271-805f-ff941c27018e" providerId="ADAL" clId="{27249627-F36F-4F17-821A-7EE8D4DE6560}" dt="2023-06-19T15:45:15.674" v="42" actId="207"/>
          <ac:spMkLst>
            <pc:docMk/>
            <pc:sldMk cId="1969125284" sldId="1188"/>
            <ac:spMk id="27" creationId="{65C93840-9BF1-5AB0-3798-EADAD30DFD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0544A-B203-4EB0-9ABC-56EC1D0698BA}" type="datetimeFigureOut">
              <a:rPr lang="en-GB" smtClean="0"/>
              <a:t>19/06/2023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9BB96-FC07-4C41-A5E7-71E8E963D6B6}" type="slidenum">
              <a:rPr lang="en-GB" smtClean="0"/>
              <a:t>‹#›</a:t>
            </a:fld>
            <a:endParaRPr lang="en-GB"/>
          </a:p>
        </p:txBody>
      </p:sp>
    </p:spTree>
    <p:extLst>
      <p:ext uri="{BB962C8B-B14F-4D97-AF65-F5344CB8AC3E}">
        <p14:creationId xmlns:p14="http://schemas.microsoft.com/office/powerpoint/2010/main" val="246705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64DD5-8FD8-7B47-991B-587731D41D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90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 image with black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493DE7-374B-C5BB-59D3-85F22E703EE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6" name="Text Placeholder 4">
            <a:extLst>
              <a:ext uri="{FF2B5EF4-FFF2-40B4-BE49-F238E27FC236}">
                <a16:creationId xmlns:a16="http://schemas.microsoft.com/office/drawing/2014/main" id="{4D9D9811-FD4A-D198-D69E-20E69B989B80}"/>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10" name="Text Placeholder 8">
            <a:extLst>
              <a:ext uri="{FF2B5EF4-FFF2-40B4-BE49-F238E27FC236}">
                <a16:creationId xmlns:a16="http://schemas.microsoft.com/office/drawing/2014/main" id="{2B0508BD-EA2D-7939-2AC1-791C575C9BBD}"/>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
        <p:nvSpPr>
          <p:cNvPr id="4" name="Picture Placeholder 6">
            <a:extLst>
              <a:ext uri="{FF2B5EF4-FFF2-40B4-BE49-F238E27FC236}">
                <a16:creationId xmlns:a16="http://schemas.microsoft.com/office/drawing/2014/main" id="{C6845FCE-3054-F844-1C18-9225ECD3AEF6}"/>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Tree>
    <p:extLst>
      <p:ext uri="{BB962C8B-B14F-4D97-AF65-F5344CB8AC3E}">
        <p14:creationId xmlns:p14="http://schemas.microsoft.com/office/powerpoint/2010/main" val="30478117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BE93F-4015-E550-42D4-2B807433D2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0B67A3-2C0E-FB57-8BBF-268FE27C11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CC5A6F-C66C-72D1-D52B-16FA30CB46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F6E548-F1DE-7922-4A92-72D76E0391D4}"/>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6" name="Footer Placeholder 5">
            <a:extLst>
              <a:ext uri="{FF2B5EF4-FFF2-40B4-BE49-F238E27FC236}">
                <a16:creationId xmlns:a16="http://schemas.microsoft.com/office/drawing/2014/main" id="{97E121D7-7327-A89F-ED42-CAD125C745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41E25A-6FA2-4FD2-9570-D297CEC92FBB}"/>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256003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2868-2C15-D35B-3A8A-CFD4D01D15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F1B64A-5414-094B-E588-D6493C1C6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FCC82E-0167-BCFE-6332-09B8D6A8DF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2FE0DF-26C3-1F9F-98A1-506E1ACF1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EEEE41-71D9-2B7E-63BD-B0CF7FB0AC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6438AE-0A9C-CE4B-5948-E86522BC7EBA}"/>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8" name="Footer Placeholder 7">
            <a:extLst>
              <a:ext uri="{FF2B5EF4-FFF2-40B4-BE49-F238E27FC236}">
                <a16:creationId xmlns:a16="http://schemas.microsoft.com/office/drawing/2014/main" id="{19B61BF7-225E-1103-04EE-3C5F6EE4CC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B66CC5-D11F-A73D-8767-D3913AB877EF}"/>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1592236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A010-1640-568E-8139-40E3EF9FC1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9E60C0-0995-A862-6937-2BC8E9143650}"/>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4" name="Footer Placeholder 3">
            <a:extLst>
              <a:ext uri="{FF2B5EF4-FFF2-40B4-BE49-F238E27FC236}">
                <a16:creationId xmlns:a16="http://schemas.microsoft.com/office/drawing/2014/main" id="{2B35BD3C-3C6B-2003-E1CF-BABEE177EE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10A79-6F32-C0A9-9AC5-1A1443FA7B53}"/>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383302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F3D083-A8D2-9E1B-6C48-2B8B5A35EF15}"/>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3" name="Footer Placeholder 2">
            <a:extLst>
              <a:ext uri="{FF2B5EF4-FFF2-40B4-BE49-F238E27FC236}">
                <a16:creationId xmlns:a16="http://schemas.microsoft.com/office/drawing/2014/main" id="{FB3983D1-5D94-CE63-2ABA-40518ADFE5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3CC28B-7410-006B-36B6-61B89CD3CDA3}"/>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2732690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6" name="object 2">
            <a:extLst>
              <a:ext uri="{FF2B5EF4-FFF2-40B4-BE49-F238E27FC236}">
                <a16:creationId xmlns:a16="http://schemas.microsoft.com/office/drawing/2014/main" id="{F7DB6538-6785-41B7-A1DB-84FDCD5DC8DE}"/>
              </a:ext>
            </a:extLst>
          </p:cNvPr>
          <p:cNvPicPr/>
          <p:nvPr userDrawn="1"/>
        </p:nvPicPr>
        <p:blipFill rotWithShape="1">
          <a:blip r:embed="rId2" cstate="hqprint">
            <a:extLst>
              <a:ext uri="{28A0092B-C50C-407E-A947-70E740481C1C}">
                <a14:useLocalDpi xmlns:a14="http://schemas.microsoft.com/office/drawing/2010/main"/>
              </a:ext>
            </a:extLst>
          </a:blip>
          <a:srcRect/>
          <a:stretch>
            <a:fillRect/>
          </a:stretch>
        </p:blipFill>
        <p:spPr>
          <a:xfrm>
            <a:off x="35960" y="69029"/>
            <a:ext cx="12120081" cy="6817546"/>
          </a:xfrm>
          <a:prstGeom prst="rect">
            <a:avLst/>
          </a:prstGeom>
        </p:spPr>
      </p:pic>
      <p:sp>
        <p:nvSpPr>
          <p:cNvPr id="37" name="object 3">
            <a:extLst>
              <a:ext uri="{FF2B5EF4-FFF2-40B4-BE49-F238E27FC236}">
                <a16:creationId xmlns:a16="http://schemas.microsoft.com/office/drawing/2014/main" id="{9AD3BC94-80BE-4199-A9F5-D96C7A43B241}"/>
              </a:ext>
            </a:extLst>
          </p:cNvPr>
          <p:cNvSpPr/>
          <p:nvPr userDrawn="1"/>
        </p:nvSpPr>
        <p:spPr>
          <a:xfrm>
            <a:off x="134051" y="2990849"/>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783"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grpSp>
        <p:nvGrpSpPr>
          <p:cNvPr id="38" name="object 4">
            <a:extLst>
              <a:ext uri="{FF2B5EF4-FFF2-40B4-BE49-F238E27FC236}">
                <a16:creationId xmlns:a16="http://schemas.microsoft.com/office/drawing/2014/main" id="{83281E1E-C1D0-4976-881E-750B9D774C7D}"/>
              </a:ext>
            </a:extLst>
          </p:cNvPr>
          <p:cNvGrpSpPr/>
          <p:nvPr userDrawn="1"/>
        </p:nvGrpSpPr>
        <p:grpSpPr>
          <a:xfrm>
            <a:off x="0" y="0"/>
            <a:ext cx="12192000" cy="6858000"/>
            <a:chOff x="0" y="0"/>
            <a:chExt cx="16256000" cy="9144000"/>
          </a:xfrm>
        </p:grpSpPr>
        <p:sp>
          <p:nvSpPr>
            <p:cNvPr id="39" name="object 5">
              <a:extLst>
                <a:ext uri="{FF2B5EF4-FFF2-40B4-BE49-F238E27FC236}">
                  <a16:creationId xmlns:a16="http://schemas.microsoft.com/office/drawing/2014/main" id="{B05A4B6F-8322-4C1C-922F-9FF0BC3E31FA}"/>
                </a:ext>
              </a:extLst>
            </p:cNvPr>
            <p:cNvSpPr/>
            <p:nvPr/>
          </p:nvSpPr>
          <p:spPr>
            <a:xfrm>
              <a:off x="38100" y="38100"/>
              <a:ext cx="16179800" cy="906780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783"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pic>
          <p:nvPicPr>
            <p:cNvPr id="40" name="object 6">
              <a:extLst>
                <a:ext uri="{FF2B5EF4-FFF2-40B4-BE49-F238E27FC236}">
                  <a16:creationId xmlns:a16="http://schemas.microsoft.com/office/drawing/2014/main" id="{85342212-B80A-4F07-93DC-8518A6ED90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4281202" y="7390175"/>
              <a:ext cx="1390597" cy="1169624"/>
            </a:xfrm>
            <a:prstGeom prst="rect">
              <a:avLst/>
            </a:prstGeom>
          </p:spPr>
        </p:pic>
      </p:grpSp>
      <p:sp>
        <p:nvSpPr>
          <p:cNvPr id="42" name="object 8">
            <a:extLst>
              <a:ext uri="{FF2B5EF4-FFF2-40B4-BE49-F238E27FC236}">
                <a16:creationId xmlns:a16="http://schemas.microsoft.com/office/drawing/2014/main" id="{F7179516-CBA5-4B3F-AF97-019C19D5880E}"/>
              </a:ext>
            </a:extLst>
          </p:cNvPr>
          <p:cNvSpPr/>
          <p:nvPr userDrawn="1"/>
        </p:nvSpPr>
        <p:spPr>
          <a:xfrm>
            <a:off x="438151" y="4083410"/>
            <a:ext cx="1042988" cy="96203"/>
          </a:xfrm>
          <a:custGeom>
            <a:avLst/>
            <a:gdLst/>
            <a:ahLst/>
            <a:cxnLst/>
            <a:rect l="l" t="t" r="r" b="b"/>
            <a:pathLst>
              <a:path w="1390650" h="128270">
                <a:moveTo>
                  <a:pt x="0" y="128066"/>
                </a:moveTo>
                <a:lnTo>
                  <a:pt x="1390599" y="128066"/>
                </a:lnTo>
                <a:lnTo>
                  <a:pt x="1390599" y="0"/>
                </a:lnTo>
                <a:lnTo>
                  <a:pt x="0" y="0"/>
                </a:lnTo>
                <a:lnTo>
                  <a:pt x="0" y="128066"/>
                </a:lnTo>
                <a:close/>
              </a:path>
            </a:pathLst>
          </a:custGeom>
          <a:solidFill>
            <a:srgbClr val="E83C63"/>
          </a:solidFill>
        </p:spPr>
        <p:txBody>
          <a:bodyPr wrap="square" lIns="0" tIns="0" rIns="0" bIns="0" rtlCol="0"/>
          <a:lstStyle/>
          <a:p>
            <a:pPr marL="0" marR="0" lvl="0" indent="0" defTabSz="685783"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6"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7953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Tree>
    <p:extLst>
      <p:ext uri="{BB962C8B-B14F-4D97-AF65-F5344CB8AC3E}">
        <p14:creationId xmlns:p14="http://schemas.microsoft.com/office/powerpoint/2010/main" val="6777848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6" name="object 2">
            <a:extLst>
              <a:ext uri="{FF2B5EF4-FFF2-40B4-BE49-F238E27FC236}">
                <a16:creationId xmlns:a16="http://schemas.microsoft.com/office/drawing/2014/main" id="{F7DB6538-6785-41B7-A1DB-84FDCD5DC8DE}"/>
              </a:ext>
            </a:extLst>
          </p:cNvPr>
          <p:cNvPicPr/>
          <p:nvPr userDrawn="1"/>
        </p:nvPicPr>
        <p:blipFill rotWithShape="1">
          <a:blip r:embed="rId2">
            <a:extLst>
              <a:ext uri="{28A0092B-C50C-407E-A947-70E740481C1C}">
                <a14:useLocalDpi xmlns:a14="http://schemas.microsoft.com/office/drawing/2010/main" val="0"/>
              </a:ext>
            </a:extLst>
          </a:blip>
          <a:srcRect l="3193" r="3193"/>
          <a:stretch/>
        </p:blipFill>
        <p:spPr>
          <a:xfrm>
            <a:off x="95250" y="35284"/>
            <a:ext cx="12024831" cy="6727466"/>
          </a:xfrm>
          <a:prstGeom prst="rect">
            <a:avLst/>
          </a:prstGeom>
        </p:spPr>
      </p:pic>
      <p:sp>
        <p:nvSpPr>
          <p:cNvPr id="37" name="object 3">
            <a:extLst>
              <a:ext uri="{FF2B5EF4-FFF2-40B4-BE49-F238E27FC236}">
                <a16:creationId xmlns:a16="http://schemas.microsoft.com/office/drawing/2014/main" id="{9AD3BC94-80BE-4199-A9F5-D96C7A43B241}"/>
              </a:ext>
            </a:extLst>
          </p:cNvPr>
          <p:cNvSpPr/>
          <p:nvPr userDrawn="1"/>
        </p:nvSpPr>
        <p:spPr>
          <a:xfrm>
            <a:off x="0"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783"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sp>
        <p:nvSpPr>
          <p:cNvPr id="39" name="object 5">
            <a:extLst>
              <a:ext uri="{FF2B5EF4-FFF2-40B4-BE49-F238E27FC236}">
                <a16:creationId xmlns:a16="http://schemas.microsoft.com/office/drawing/2014/main" id="{B05A4B6F-8322-4C1C-922F-9FF0BC3E31FA}"/>
              </a:ext>
            </a:extLst>
          </p:cNvPr>
          <p:cNvSpPr/>
          <p:nvPr/>
        </p:nvSpPr>
        <p:spPr>
          <a:xfrm>
            <a:off x="28575" y="28575"/>
            <a:ext cx="12134850" cy="680085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783"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6"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13002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6" name="object 2">
            <a:extLst>
              <a:ext uri="{FF2B5EF4-FFF2-40B4-BE49-F238E27FC236}">
                <a16:creationId xmlns:a16="http://schemas.microsoft.com/office/drawing/2014/main" id="{F7DB6538-6785-41B7-A1DB-84FDCD5DC8DE}"/>
              </a:ext>
            </a:extLst>
          </p:cNvPr>
          <p:cNvPicPr/>
          <p:nvPr userDrawn="1"/>
        </p:nvPicPr>
        <p:blipFill rotWithShape="1">
          <a:blip r:embed="rId2">
            <a:extLst>
              <a:ext uri="{28A0092B-C50C-407E-A947-70E740481C1C}">
                <a14:useLocalDpi xmlns:a14="http://schemas.microsoft.com/office/drawing/2010/main" val="0"/>
              </a:ext>
            </a:extLst>
          </a:blip>
          <a:srcRect l="3168" r="3168"/>
          <a:stretch/>
        </p:blipFill>
        <p:spPr>
          <a:xfrm>
            <a:off x="95250" y="35284"/>
            <a:ext cx="12024831" cy="6727466"/>
          </a:xfrm>
          <a:prstGeom prst="rect">
            <a:avLst/>
          </a:prstGeom>
        </p:spPr>
      </p:pic>
      <p:sp>
        <p:nvSpPr>
          <p:cNvPr id="37" name="object 3">
            <a:extLst>
              <a:ext uri="{FF2B5EF4-FFF2-40B4-BE49-F238E27FC236}">
                <a16:creationId xmlns:a16="http://schemas.microsoft.com/office/drawing/2014/main" id="{9AD3BC94-80BE-4199-A9F5-D96C7A43B241}"/>
              </a:ext>
            </a:extLst>
          </p:cNvPr>
          <p:cNvSpPr/>
          <p:nvPr userDrawn="1"/>
        </p:nvSpPr>
        <p:spPr>
          <a:xfrm>
            <a:off x="0"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783"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grpSp>
        <p:nvGrpSpPr>
          <p:cNvPr id="38" name="object 4">
            <a:extLst>
              <a:ext uri="{FF2B5EF4-FFF2-40B4-BE49-F238E27FC236}">
                <a16:creationId xmlns:a16="http://schemas.microsoft.com/office/drawing/2014/main" id="{83281E1E-C1D0-4976-881E-750B9D774C7D}"/>
              </a:ext>
            </a:extLst>
          </p:cNvPr>
          <p:cNvGrpSpPr/>
          <p:nvPr userDrawn="1"/>
        </p:nvGrpSpPr>
        <p:grpSpPr>
          <a:xfrm>
            <a:off x="0" y="0"/>
            <a:ext cx="12192000" cy="6858000"/>
            <a:chOff x="0" y="0"/>
            <a:chExt cx="16256000" cy="9144000"/>
          </a:xfrm>
        </p:grpSpPr>
        <p:sp>
          <p:nvSpPr>
            <p:cNvPr id="39" name="object 5">
              <a:extLst>
                <a:ext uri="{FF2B5EF4-FFF2-40B4-BE49-F238E27FC236}">
                  <a16:creationId xmlns:a16="http://schemas.microsoft.com/office/drawing/2014/main" id="{B05A4B6F-8322-4C1C-922F-9FF0BC3E31FA}"/>
                </a:ext>
              </a:extLst>
            </p:cNvPr>
            <p:cNvSpPr/>
            <p:nvPr/>
          </p:nvSpPr>
          <p:spPr>
            <a:xfrm>
              <a:off x="38100" y="38100"/>
              <a:ext cx="16179800" cy="906780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783"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pic>
          <p:nvPicPr>
            <p:cNvPr id="40" name="object 6">
              <a:extLst>
                <a:ext uri="{FF2B5EF4-FFF2-40B4-BE49-F238E27FC236}">
                  <a16:creationId xmlns:a16="http://schemas.microsoft.com/office/drawing/2014/main" id="{85342212-B80A-4F07-93DC-8518A6ED90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4281202" y="7390175"/>
              <a:ext cx="1390597" cy="1169624"/>
            </a:xfrm>
            <a:prstGeom prst="rect">
              <a:avLst/>
            </a:prstGeom>
          </p:spPr>
        </p:pic>
      </p:grpSp>
      <p:sp>
        <p:nvSpPr>
          <p:cNvPr id="42" name="object 8">
            <a:extLst>
              <a:ext uri="{FF2B5EF4-FFF2-40B4-BE49-F238E27FC236}">
                <a16:creationId xmlns:a16="http://schemas.microsoft.com/office/drawing/2014/main" id="{F7179516-CBA5-4B3F-AF97-019C19D5880E}"/>
              </a:ext>
            </a:extLst>
          </p:cNvPr>
          <p:cNvSpPr/>
          <p:nvPr userDrawn="1"/>
        </p:nvSpPr>
        <p:spPr>
          <a:xfrm>
            <a:off x="438151" y="4083410"/>
            <a:ext cx="1042988" cy="96203"/>
          </a:xfrm>
          <a:custGeom>
            <a:avLst/>
            <a:gdLst/>
            <a:ahLst/>
            <a:cxnLst/>
            <a:rect l="l" t="t" r="r" b="b"/>
            <a:pathLst>
              <a:path w="1390650" h="128270">
                <a:moveTo>
                  <a:pt x="0" y="128066"/>
                </a:moveTo>
                <a:lnTo>
                  <a:pt x="1390599" y="128066"/>
                </a:lnTo>
                <a:lnTo>
                  <a:pt x="1390599" y="0"/>
                </a:lnTo>
                <a:lnTo>
                  <a:pt x="0" y="0"/>
                </a:lnTo>
                <a:lnTo>
                  <a:pt x="0" y="128066"/>
                </a:lnTo>
                <a:close/>
              </a:path>
            </a:pathLst>
          </a:custGeom>
          <a:solidFill>
            <a:srgbClr val="E83C63"/>
          </a:solidFill>
        </p:spPr>
        <p:txBody>
          <a:bodyPr wrap="square" lIns="0" tIns="0" rIns="0" bIns="0" rtlCol="0"/>
          <a:lstStyle/>
          <a:p>
            <a:pPr marL="0" marR="0" lvl="0" indent="0" defTabSz="685783"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6"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1874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FFB7-C77E-183F-4F9C-A7B2D40E9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C2BB84-7340-1050-07FF-D6712E7DB2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8614F9-CF09-74F0-CE10-87BF43320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AEF40-18F3-E07B-9534-34E6E4935D77}"/>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6" name="Footer Placeholder 5">
            <a:extLst>
              <a:ext uri="{FF2B5EF4-FFF2-40B4-BE49-F238E27FC236}">
                <a16:creationId xmlns:a16="http://schemas.microsoft.com/office/drawing/2014/main" id="{13FBAA7A-5290-E628-D355-62AF65588E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E4EE20-53F1-CA95-333F-5A6E36B05A0E}"/>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2179105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7300-7D0F-164F-F423-DFF192EBA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3C08F4-FB2A-78B1-E9A0-E67E6813C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B41B29-125F-9B16-C75C-27C52A36D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71EE6-5199-2D9C-D6C0-034122A69D5C}"/>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6" name="Footer Placeholder 5">
            <a:extLst>
              <a:ext uri="{FF2B5EF4-FFF2-40B4-BE49-F238E27FC236}">
                <a16:creationId xmlns:a16="http://schemas.microsoft.com/office/drawing/2014/main" id="{1FB2A363-1123-947D-A18F-10D96C4730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92AE53-2AE2-5FF0-EEDF-8C171DDBB256}"/>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428909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 image with white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493DE7-374B-C5BB-59D3-85F22E703EE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5" name="Picture Placeholder 6">
            <a:extLst>
              <a:ext uri="{FF2B5EF4-FFF2-40B4-BE49-F238E27FC236}">
                <a16:creationId xmlns:a16="http://schemas.microsoft.com/office/drawing/2014/main" id="{77CF8B9B-8C5E-CCB4-7E65-780E06BF31EA}"/>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4" name="Text Placeholder 4">
            <a:extLst>
              <a:ext uri="{FF2B5EF4-FFF2-40B4-BE49-F238E27FC236}">
                <a16:creationId xmlns:a16="http://schemas.microsoft.com/office/drawing/2014/main" id="{37C00275-B64B-D52D-4C80-0C82EACA3AA5}"/>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6" name="Text Placeholder 8">
            <a:extLst>
              <a:ext uri="{FF2B5EF4-FFF2-40B4-BE49-F238E27FC236}">
                <a16:creationId xmlns:a16="http://schemas.microsoft.com/office/drawing/2014/main" id="{60F74D3B-5A6F-97D6-47EB-49ECC65337B9}"/>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2448717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22F2-70A9-7BC6-6F5F-D734DEDF1A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B6E7DE-657C-8E17-027C-6FC68361D5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F39C6B-B01A-086F-F1D3-5BADD2584D9F}"/>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5" name="Footer Placeholder 4">
            <a:extLst>
              <a:ext uri="{FF2B5EF4-FFF2-40B4-BE49-F238E27FC236}">
                <a16:creationId xmlns:a16="http://schemas.microsoft.com/office/drawing/2014/main" id="{5AEBE734-557E-0289-21CB-F03DD08E14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86DBAD-597F-DE51-4F60-9D98BBDF16B6}"/>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375577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53DA20-7341-3742-9262-B432D41E27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2A29C5-B001-4F48-95F3-6994CA29FD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164A0E-028C-C069-E13E-C36DCDBA1171}"/>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5" name="Footer Placeholder 4">
            <a:extLst>
              <a:ext uri="{FF2B5EF4-FFF2-40B4-BE49-F238E27FC236}">
                <a16:creationId xmlns:a16="http://schemas.microsoft.com/office/drawing/2014/main" id="{DE4DB4ED-D377-EE03-76B2-127D7B4A6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3F700A-10BD-48FF-9257-1439AE269B45}"/>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4115280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py slide - divided 11 (LHS)">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460040E9-A603-A09A-7DD3-B684E4430390}"/>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lstStyle>
            <a:lvl1pPr marL="0" indent="0" algn="ctr">
              <a:lnSpc>
                <a:spcPct val="500000"/>
              </a:lnSpc>
              <a:buNone/>
              <a:defRPr sz="1000">
                <a:solidFill>
                  <a:schemeClr val="tx1">
                    <a:lumMod val="65000"/>
                    <a:lumOff val="35000"/>
                  </a:schemeClr>
                </a:solidFill>
              </a:defRPr>
            </a:lvl1pPr>
          </a:lstStyle>
          <a:p>
            <a:r>
              <a:rPr lang="en-GB"/>
              <a:t>Click the icon to add image or gradient</a:t>
            </a:r>
          </a:p>
        </p:txBody>
      </p:sp>
      <p:sp>
        <p:nvSpPr>
          <p:cNvPr id="6" name="Text Placeholder 12">
            <a:extLst>
              <a:ext uri="{FF2B5EF4-FFF2-40B4-BE49-F238E27FC236}">
                <a16:creationId xmlns:a16="http://schemas.microsoft.com/office/drawing/2014/main" id="{4EB34A50-461E-49B5-C090-2EA0C8CDD31F}"/>
              </a:ext>
            </a:extLst>
          </p:cNvPr>
          <p:cNvSpPr>
            <a:spLocks noGrp="1"/>
          </p:cNvSpPr>
          <p:nvPr>
            <p:ph type="body" sz="quarter" idx="12" hasCustomPrompt="1"/>
          </p:nvPr>
        </p:nvSpPr>
        <p:spPr>
          <a:xfrm>
            <a:off x="269875" y="2728246"/>
            <a:ext cx="5556125" cy="702044"/>
          </a:xfrm>
          <a:prstGeom prst="rect">
            <a:avLst/>
          </a:prstGeom>
        </p:spPr>
        <p:txBody>
          <a:bodyPr lIns="36000" anchor="b"/>
          <a:lstStyle>
            <a:lvl1pPr marL="0" indent="0">
              <a:lnSpc>
                <a:spcPct val="100000"/>
              </a:lnSpc>
              <a:buNone/>
              <a:defRPr sz="4000" b="1" i="0">
                <a:latin typeface="Avenir Heavy" panose="02000503020000020003" pitchFamily="2" charset="0"/>
              </a:defRPr>
            </a:lvl1pPr>
            <a:lvl2pPr marL="457200" indent="0">
              <a:buNone/>
              <a:defRPr sz="4000" b="1" i="0">
                <a:latin typeface="Avenir Heavy" panose="02000503020000020003" pitchFamily="2" charset="0"/>
              </a:defRPr>
            </a:lvl2pPr>
            <a:lvl3pPr marL="914400" indent="0">
              <a:buNone/>
              <a:defRPr sz="4000" b="1" i="0">
                <a:latin typeface="Avenir Heavy" panose="02000503020000020003" pitchFamily="2" charset="0"/>
              </a:defRPr>
            </a:lvl3pPr>
            <a:lvl4pPr marL="1371600" indent="0">
              <a:buNone/>
              <a:defRPr sz="4000" b="1" i="0">
                <a:latin typeface="Avenir Heavy" panose="02000503020000020003" pitchFamily="2" charset="0"/>
              </a:defRPr>
            </a:lvl4pPr>
            <a:lvl5pPr marL="1828800" indent="0">
              <a:buNone/>
              <a:defRPr sz="4000" b="1" i="0">
                <a:latin typeface="Avenir Heavy" panose="02000503020000020003" pitchFamily="2" charset="0"/>
              </a:defRPr>
            </a:lvl5pPr>
          </a:lstStyle>
          <a:p>
            <a:pPr lvl="0"/>
            <a:r>
              <a:rPr lang="en-GB"/>
              <a:t>Header text</a:t>
            </a:r>
          </a:p>
        </p:txBody>
      </p:sp>
      <p:sp>
        <p:nvSpPr>
          <p:cNvPr id="7" name="Text Placeholder 13">
            <a:extLst>
              <a:ext uri="{FF2B5EF4-FFF2-40B4-BE49-F238E27FC236}">
                <a16:creationId xmlns:a16="http://schemas.microsoft.com/office/drawing/2014/main" id="{AF99CD92-B7AD-9487-3DFE-03D048B88324}"/>
              </a:ext>
            </a:extLst>
          </p:cNvPr>
          <p:cNvSpPr>
            <a:spLocks noGrp="1"/>
          </p:cNvSpPr>
          <p:nvPr>
            <p:ph type="body" sz="quarter" idx="15" hasCustomPrompt="1"/>
          </p:nvPr>
        </p:nvSpPr>
        <p:spPr>
          <a:xfrm>
            <a:off x="269875" y="3528795"/>
            <a:ext cx="5575806" cy="2078704"/>
          </a:xfrm>
          <a:prstGeom prst="rect">
            <a:avLst/>
          </a:prstGeom>
        </p:spPr>
        <p:txBody>
          <a:bodyPr lIns="36000"/>
          <a:lstStyle>
            <a:lvl1pPr marL="0" indent="0">
              <a:lnSpc>
                <a:spcPct val="120000"/>
              </a:lnSpc>
              <a:buNone/>
              <a:defRPr lang="en-GB" sz="1800" b="0" i="0" kern="1200" dirty="0" smtClean="0">
                <a:solidFill>
                  <a:schemeClr val="tx1"/>
                </a:solidFill>
                <a:latin typeface="Georgia" panose="02040502050405020303" pitchFamily="18" charset="0"/>
                <a:ea typeface="+mn-ea"/>
                <a:cs typeface="+mn-cs"/>
              </a:defRPr>
            </a:lvl1pPr>
            <a:lvl2pPr marL="457200" indent="0">
              <a:buNone/>
              <a:defRPr lang="en-GB" sz="2000" kern="1200" dirty="0" smtClean="0">
                <a:solidFill>
                  <a:schemeClr val="bg1"/>
                </a:solidFill>
                <a:latin typeface="Garamond" panose="02020404030301010803" pitchFamily="18" charset="0"/>
                <a:ea typeface="+mn-ea"/>
                <a:cs typeface="+mn-cs"/>
              </a:defRPr>
            </a:lvl2pPr>
            <a:lvl3pPr marL="914400" indent="0">
              <a:buNone/>
              <a:defRPr lang="en-GB" sz="2000" kern="1200" dirty="0" smtClean="0">
                <a:solidFill>
                  <a:schemeClr val="bg1"/>
                </a:solidFill>
                <a:latin typeface="Garamond" panose="02020404030301010803" pitchFamily="18" charset="0"/>
                <a:ea typeface="+mn-ea"/>
                <a:cs typeface="+mn-cs"/>
              </a:defRPr>
            </a:lvl3pPr>
            <a:lvl4pPr marL="1371600" indent="0">
              <a:buNone/>
              <a:defRPr lang="en-GB" sz="2000" kern="1200" dirty="0" smtClean="0">
                <a:solidFill>
                  <a:schemeClr val="bg1"/>
                </a:solidFill>
                <a:latin typeface="Garamond" panose="02020404030301010803" pitchFamily="18" charset="0"/>
                <a:ea typeface="+mn-ea"/>
                <a:cs typeface="+mn-cs"/>
              </a:defRPr>
            </a:lvl4pPr>
            <a:lvl5pPr marL="1828800" indent="0">
              <a:buNone/>
              <a:defRPr lang="en-GB" sz="2000" kern="1200" dirty="0">
                <a:solidFill>
                  <a:schemeClr val="bg1"/>
                </a:solidFill>
                <a:latin typeface="Garamond" panose="02020404030301010803" pitchFamily="18" charset="0"/>
                <a:ea typeface="+mn-ea"/>
                <a:cs typeface="+mn-cs"/>
              </a:defRPr>
            </a:lvl5pPr>
          </a:lstStyle>
          <a:p>
            <a:pPr lvl="0"/>
            <a:r>
              <a:rPr lang="en-GB" err="1"/>
              <a:t>Subheader</a:t>
            </a:r>
            <a:r>
              <a:rPr lang="en-GB"/>
              <a:t> copy</a:t>
            </a:r>
          </a:p>
        </p:txBody>
      </p:sp>
      <p:pic>
        <p:nvPicPr>
          <p:cNvPr id="4" name="Picture 3">
            <a:extLst>
              <a:ext uri="{FF2B5EF4-FFF2-40B4-BE49-F238E27FC236}">
                <a16:creationId xmlns:a16="http://schemas.microsoft.com/office/drawing/2014/main" id="{516128FA-AEF1-C959-1159-DBC3EA7B5026}"/>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683341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py slide - divided 1">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460040E9-A603-A09A-7DD3-B684E4430390}"/>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lstStyle>
            <a:lvl1pPr marL="0" indent="0" algn="ctr">
              <a:lnSpc>
                <a:spcPct val="500000"/>
              </a:lnSpc>
              <a:buNone/>
              <a:defRPr sz="1000">
                <a:solidFill>
                  <a:schemeClr val="tx1">
                    <a:lumMod val="65000"/>
                    <a:lumOff val="35000"/>
                  </a:schemeClr>
                </a:solidFill>
              </a:defRPr>
            </a:lvl1pPr>
          </a:lstStyle>
          <a:p>
            <a:r>
              <a:rPr lang="en-GB"/>
              <a:t>Click the icon to add image</a:t>
            </a:r>
          </a:p>
        </p:txBody>
      </p:sp>
      <p:sp>
        <p:nvSpPr>
          <p:cNvPr id="4" name="Rectangle 3">
            <a:extLst>
              <a:ext uri="{FF2B5EF4-FFF2-40B4-BE49-F238E27FC236}">
                <a16:creationId xmlns:a16="http://schemas.microsoft.com/office/drawing/2014/main" id="{AAD8C01E-4F87-8170-C48B-EA7F7C1360B1}"/>
              </a:ext>
            </a:extLst>
          </p:cNvPr>
          <p:cNvSpPr/>
          <p:nvPr userDrawn="1"/>
        </p:nvSpPr>
        <p:spPr>
          <a:xfrm>
            <a:off x="0" y="3429000"/>
            <a:ext cx="6096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2">
            <a:extLst>
              <a:ext uri="{FF2B5EF4-FFF2-40B4-BE49-F238E27FC236}">
                <a16:creationId xmlns:a16="http://schemas.microsoft.com/office/drawing/2014/main" id="{0EED2774-189C-AF0D-6F33-C669AA5280D1}"/>
              </a:ext>
            </a:extLst>
          </p:cNvPr>
          <p:cNvSpPr>
            <a:spLocks noGrp="1"/>
          </p:cNvSpPr>
          <p:nvPr>
            <p:ph type="body" sz="quarter" idx="12" hasCustomPrompt="1"/>
          </p:nvPr>
        </p:nvSpPr>
        <p:spPr>
          <a:xfrm>
            <a:off x="269876" y="2786537"/>
            <a:ext cx="5535487" cy="652654"/>
          </a:xfrm>
          <a:prstGeom prst="rect">
            <a:avLst/>
          </a:prstGeom>
        </p:spPr>
        <p:txBody>
          <a:bodyPr lIns="36000" anchor="b"/>
          <a:lstStyle>
            <a:lvl1pPr marL="0" indent="0">
              <a:lnSpc>
                <a:spcPct val="100000"/>
              </a:lnSpc>
              <a:buNone/>
              <a:defRPr sz="4000" b="1" i="0">
                <a:latin typeface="Avenir Heavy" panose="02000503020000020003" pitchFamily="2" charset="0"/>
              </a:defRPr>
            </a:lvl1pPr>
            <a:lvl2pPr marL="457200" indent="0">
              <a:buNone/>
              <a:defRPr sz="4000" b="1" i="0">
                <a:latin typeface="Avenir Heavy" panose="02000503020000020003" pitchFamily="2" charset="0"/>
              </a:defRPr>
            </a:lvl2pPr>
            <a:lvl3pPr marL="914400" indent="0">
              <a:buNone/>
              <a:defRPr sz="4000" b="1" i="0">
                <a:latin typeface="Avenir Heavy" panose="02000503020000020003" pitchFamily="2" charset="0"/>
              </a:defRPr>
            </a:lvl3pPr>
            <a:lvl4pPr marL="1371600" indent="0">
              <a:buNone/>
              <a:defRPr sz="4000" b="1" i="0">
                <a:latin typeface="Avenir Heavy" panose="02000503020000020003" pitchFamily="2" charset="0"/>
              </a:defRPr>
            </a:lvl4pPr>
            <a:lvl5pPr marL="1828800" indent="0">
              <a:buNone/>
              <a:defRPr sz="4000" b="1" i="0">
                <a:latin typeface="Avenir Heavy" panose="02000503020000020003" pitchFamily="2" charset="0"/>
              </a:defRPr>
            </a:lvl5pPr>
          </a:lstStyle>
          <a:p>
            <a:pPr lvl="0"/>
            <a:r>
              <a:rPr lang="en-GB"/>
              <a:t>Header text</a:t>
            </a:r>
          </a:p>
        </p:txBody>
      </p:sp>
      <p:sp>
        <p:nvSpPr>
          <p:cNvPr id="7" name="Text Placeholder 13">
            <a:extLst>
              <a:ext uri="{FF2B5EF4-FFF2-40B4-BE49-F238E27FC236}">
                <a16:creationId xmlns:a16="http://schemas.microsoft.com/office/drawing/2014/main" id="{A3756500-58CA-C2FB-AF1C-0731EC368F9C}"/>
              </a:ext>
            </a:extLst>
          </p:cNvPr>
          <p:cNvSpPr>
            <a:spLocks noGrp="1"/>
          </p:cNvSpPr>
          <p:nvPr>
            <p:ph type="body" sz="quarter" idx="15" hasCustomPrompt="1"/>
          </p:nvPr>
        </p:nvSpPr>
        <p:spPr>
          <a:xfrm>
            <a:off x="269875" y="3789000"/>
            <a:ext cx="5556125" cy="2078704"/>
          </a:xfrm>
          <a:prstGeom prst="rect">
            <a:avLst/>
          </a:prstGeom>
        </p:spPr>
        <p:txBody>
          <a:bodyPr lIns="36000"/>
          <a:lstStyle>
            <a:lvl1pPr marL="0" indent="0">
              <a:lnSpc>
                <a:spcPct val="120000"/>
              </a:lnSpc>
              <a:buNone/>
              <a:defRPr lang="en-GB" sz="2500" b="0" i="0" kern="1200" dirty="0" smtClean="0">
                <a:solidFill>
                  <a:schemeClr val="bg1"/>
                </a:solidFill>
                <a:latin typeface="Georgia" panose="02040502050405020303" pitchFamily="18" charset="0"/>
                <a:ea typeface="+mn-ea"/>
                <a:cs typeface="+mn-cs"/>
              </a:defRPr>
            </a:lvl1pPr>
            <a:lvl2pPr marL="457200" indent="0">
              <a:buNone/>
              <a:defRPr lang="en-GB" sz="2000" kern="1200" dirty="0" smtClean="0">
                <a:solidFill>
                  <a:schemeClr val="bg1"/>
                </a:solidFill>
                <a:latin typeface="Garamond" panose="02020404030301010803" pitchFamily="18" charset="0"/>
                <a:ea typeface="+mn-ea"/>
                <a:cs typeface="+mn-cs"/>
              </a:defRPr>
            </a:lvl2pPr>
            <a:lvl3pPr marL="914400" indent="0">
              <a:buNone/>
              <a:defRPr lang="en-GB" sz="2000" kern="1200" dirty="0" smtClean="0">
                <a:solidFill>
                  <a:schemeClr val="bg1"/>
                </a:solidFill>
                <a:latin typeface="Garamond" panose="02020404030301010803" pitchFamily="18" charset="0"/>
                <a:ea typeface="+mn-ea"/>
                <a:cs typeface="+mn-cs"/>
              </a:defRPr>
            </a:lvl3pPr>
            <a:lvl4pPr marL="1371600" indent="0">
              <a:buNone/>
              <a:defRPr lang="en-GB" sz="2000" kern="1200" dirty="0" smtClean="0">
                <a:solidFill>
                  <a:schemeClr val="bg1"/>
                </a:solidFill>
                <a:latin typeface="Garamond" panose="02020404030301010803" pitchFamily="18" charset="0"/>
                <a:ea typeface="+mn-ea"/>
                <a:cs typeface="+mn-cs"/>
              </a:defRPr>
            </a:lvl4pPr>
            <a:lvl5pPr marL="1828800" indent="0">
              <a:buNone/>
              <a:defRPr lang="en-GB" sz="2000" kern="1200" dirty="0">
                <a:solidFill>
                  <a:schemeClr val="bg1"/>
                </a:solidFill>
                <a:latin typeface="Garamond" panose="02020404030301010803" pitchFamily="18" charset="0"/>
                <a:ea typeface="+mn-ea"/>
                <a:cs typeface="+mn-cs"/>
              </a:defRPr>
            </a:lvl5pPr>
          </a:lstStyle>
          <a:p>
            <a:pPr lvl="0"/>
            <a:r>
              <a:rPr lang="en-GB" err="1"/>
              <a:t>Subheader</a:t>
            </a:r>
            <a:r>
              <a:rPr lang="en-GB"/>
              <a:t> copy – 18pt or 25pt depending on amount of copy</a:t>
            </a:r>
          </a:p>
        </p:txBody>
      </p:sp>
      <p:pic>
        <p:nvPicPr>
          <p:cNvPr id="5" name="Picture 4">
            <a:extLst>
              <a:ext uri="{FF2B5EF4-FFF2-40B4-BE49-F238E27FC236}">
                <a16:creationId xmlns:a16="http://schemas.microsoft.com/office/drawing/2014/main" id="{3ADB45DF-CE1A-A965-0E03-0CC0A53E5656}"/>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1559673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py slide - divided 2">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460040E9-A603-A09A-7DD3-B684E4430390}"/>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4" name="Rectangle 3">
            <a:extLst>
              <a:ext uri="{FF2B5EF4-FFF2-40B4-BE49-F238E27FC236}">
                <a16:creationId xmlns:a16="http://schemas.microsoft.com/office/drawing/2014/main" id="{AAD8C01E-4F87-8170-C48B-EA7F7C1360B1}"/>
              </a:ext>
            </a:extLst>
          </p:cNvPr>
          <p:cNvSpPr/>
          <p:nvPr userDrawn="1"/>
        </p:nvSpPr>
        <p:spPr>
          <a:xfrm>
            <a:off x="0" y="3429000"/>
            <a:ext cx="6096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222F359-B5FF-01F1-D52F-9A41B1413F3F}"/>
              </a:ext>
            </a:extLst>
          </p:cNvPr>
          <p:cNvPicPr>
            <a:picLocks noChangeAspect="1"/>
          </p:cNvPicPr>
          <p:nvPr userDrawn="1"/>
        </p:nvPicPr>
        <p:blipFill>
          <a:blip r:embed="rId2"/>
          <a:srcRect/>
          <a:stretch/>
        </p:blipFill>
        <p:spPr>
          <a:xfrm>
            <a:off x="270000" y="270448"/>
            <a:ext cx="960310" cy="317867"/>
          </a:xfrm>
          <a:prstGeom prst="rect">
            <a:avLst/>
          </a:prstGeom>
        </p:spPr>
      </p:pic>
      <p:sp>
        <p:nvSpPr>
          <p:cNvPr id="3" name="Text Placeholder 12">
            <a:extLst>
              <a:ext uri="{FF2B5EF4-FFF2-40B4-BE49-F238E27FC236}">
                <a16:creationId xmlns:a16="http://schemas.microsoft.com/office/drawing/2014/main" id="{FCBBF074-14D3-C751-1949-7B63F2B74A98}"/>
              </a:ext>
            </a:extLst>
          </p:cNvPr>
          <p:cNvSpPr>
            <a:spLocks noGrp="1"/>
          </p:cNvSpPr>
          <p:nvPr>
            <p:ph type="body" sz="quarter" idx="12" hasCustomPrompt="1"/>
          </p:nvPr>
        </p:nvSpPr>
        <p:spPr>
          <a:xfrm>
            <a:off x="269876" y="2786537"/>
            <a:ext cx="5535487" cy="652654"/>
          </a:xfrm>
          <a:prstGeom prst="rect">
            <a:avLst/>
          </a:prstGeom>
        </p:spPr>
        <p:txBody>
          <a:bodyPr lIns="36000" anchor="b"/>
          <a:lstStyle>
            <a:lvl1pPr marL="0" indent="0">
              <a:lnSpc>
                <a:spcPct val="100000"/>
              </a:lnSpc>
              <a:buNone/>
              <a:defRPr sz="4000" b="1" i="0">
                <a:latin typeface="Avenir Heavy" panose="02000503020000020003" pitchFamily="2" charset="0"/>
              </a:defRPr>
            </a:lvl1pPr>
            <a:lvl2pPr marL="457200" indent="0">
              <a:buNone/>
              <a:defRPr sz="4000" b="1" i="0">
                <a:latin typeface="Avenir Heavy" panose="02000503020000020003" pitchFamily="2" charset="0"/>
              </a:defRPr>
            </a:lvl2pPr>
            <a:lvl3pPr marL="914400" indent="0">
              <a:buNone/>
              <a:defRPr sz="4000" b="1" i="0">
                <a:latin typeface="Avenir Heavy" panose="02000503020000020003" pitchFamily="2" charset="0"/>
              </a:defRPr>
            </a:lvl3pPr>
            <a:lvl4pPr marL="1371600" indent="0">
              <a:buNone/>
              <a:defRPr sz="4000" b="1" i="0">
                <a:latin typeface="Avenir Heavy" panose="02000503020000020003" pitchFamily="2" charset="0"/>
              </a:defRPr>
            </a:lvl4pPr>
            <a:lvl5pPr marL="1828800" indent="0">
              <a:buNone/>
              <a:defRPr sz="4000" b="1" i="0">
                <a:latin typeface="Avenir Heavy" panose="02000503020000020003" pitchFamily="2" charset="0"/>
              </a:defRPr>
            </a:lvl5pPr>
          </a:lstStyle>
          <a:p>
            <a:pPr lvl="0"/>
            <a:r>
              <a:rPr lang="en-GB"/>
              <a:t>Header text</a:t>
            </a:r>
          </a:p>
        </p:txBody>
      </p:sp>
      <p:sp>
        <p:nvSpPr>
          <p:cNvPr id="7" name="Text Placeholder 13">
            <a:extLst>
              <a:ext uri="{FF2B5EF4-FFF2-40B4-BE49-F238E27FC236}">
                <a16:creationId xmlns:a16="http://schemas.microsoft.com/office/drawing/2014/main" id="{A02E31EC-8F38-9F98-C940-DA004ED291EA}"/>
              </a:ext>
            </a:extLst>
          </p:cNvPr>
          <p:cNvSpPr>
            <a:spLocks noGrp="1"/>
          </p:cNvSpPr>
          <p:nvPr>
            <p:ph type="body" sz="quarter" idx="15" hasCustomPrompt="1"/>
          </p:nvPr>
        </p:nvSpPr>
        <p:spPr>
          <a:xfrm>
            <a:off x="269875" y="3789000"/>
            <a:ext cx="5556125" cy="2078704"/>
          </a:xfrm>
          <a:prstGeom prst="rect">
            <a:avLst/>
          </a:prstGeom>
        </p:spPr>
        <p:txBody>
          <a:bodyPr lIns="36000"/>
          <a:lstStyle>
            <a:lvl1pPr marL="0" indent="0">
              <a:lnSpc>
                <a:spcPct val="120000"/>
              </a:lnSpc>
              <a:buNone/>
              <a:defRPr lang="en-GB" sz="2500" b="0" i="0" kern="1200" dirty="0" smtClean="0">
                <a:solidFill>
                  <a:schemeClr val="bg1"/>
                </a:solidFill>
                <a:latin typeface="Georgia" panose="02040502050405020303" pitchFamily="18" charset="0"/>
                <a:ea typeface="+mn-ea"/>
                <a:cs typeface="+mn-cs"/>
              </a:defRPr>
            </a:lvl1pPr>
            <a:lvl2pPr marL="457200" indent="0">
              <a:buNone/>
              <a:defRPr lang="en-GB" sz="2000" kern="1200" dirty="0" smtClean="0">
                <a:solidFill>
                  <a:schemeClr val="bg1"/>
                </a:solidFill>
                <a:latin typeface="Garamond" panose="02020404030301010803" pitchFamily="18" charset="0"/>
                <a:ea typeface="+mn-ea"/>
                <a:cs typeface="+mn-cs"/>
              </a:defRPr>
            </a:lvl2pPr>
            <a:lvl3pPr marL="914400" indent="0">
              <a:buNone/>
              <a:defRPr lang="en-GB" sz="2000" kern="1200" dirty="0" smtClean="0">
                <a:solidFill>
                  <a:schemeClr val="bg1"/>
                </a:solidFill>
                <a:latin typeface="Garamond" panose="02020404030301010803" pitchFamily="18" charset="0"/>
                <a:ea typeface="+mn-ea"/>
                <a:cs typeface="+mn-cs"/>
              </a:defRPr>
            </a:lvl3pPr>
            <a:lvl4pPr marL="1371600" indent="0">
              <a:buNone/>
              <a:defRPr lang="en-GB" sz="2000" kern="1200" dirty="0" smtClean="0">
                <a:solidFill>
                  <a:schemeClr val="bg1"/>
                </a:solidFill>
                <a:latin typeface="Garamond" panose="02020404030301010803" pitchFamily="18" charset="0"/>
                <a:ea typeface="+mn-ea"/>
                <a:cs typeface="+mn-cs"/>
              </a:defRPr>
            </a:lvl4pPr>
            <a:lvl5pPr marL="1828800" indent="0">
              <a:buNone/>
              <a:defRPr lang="en-GB" sz="2000" kern="1200" dirty="0">
                <a:solidFill>
                  <a:schemeClr val="bg1"/>
                </a:solidFill>
                <a:latin typeface="Garamond" panose="02020404030301010803" pitchFamily="18" charset="0"/>
                <a:ea typeface="+mn-ea"/>
                <a:cs typeface="+mn-cs"/>
              </a:defRPr>
            </a:lvl5pPr>
          </a:lstStyle>
          <a:p>
            <a:pPr lvl="0"/>
            <a:r>
              <a:rPr lang="en-GB" err="1"/>
              <a:t>Subheader</a:t>
            </a:r>
            <a:r>
              <a:rPr lang="en-GB"/>
              <a:t> copy – 18pt or 25pt depending on amount of copy</a:t>
            </a:r>
          </a:p>
        </p:txBody>
      </p:sp>
    </p:spTree>
    <p:extLst>
      <p:ext uri="{BB962C8B-B14F-4D97-AF65-F5344CB8AC3E}">
        <p14:creationId xmlns:p14="http://schemas.microsoft.com/office/powerpoint/2010/main" val="3976979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py slide - divided 3">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460040E9-A603-A09A-7DD3-B684E4430390}"/>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lstStyle>
            <a:lvl1pPr marL="0" indent="0" algn="ctr">
              <a:lnSpc>
                <a:spcPct val="500000"/>
              </a:lnSpc>
              <a:buNone/>
              <a:defRPr sz="1000">
                <a:solidFill>
                  <a:schemeClr val="tx1">
                    <a:lumMod val="65000"/>
                    <a:lumOff val="35000"/>
                  </a:schemeClr>
                </a:solidFill>
              </a:defRPr>
            </a:lvl1pPr>
          </a:lstStyle>
          <a:p>
            <a:r>
              <a:rPr lang="en-GB"/>
              <a:t>Click the icon to add image</a:t>
            </a:r>
          </a:p>
        </p:txBody>
      </p:sp>
      <p:sp>
        <p:nvSpPr>
          <p:cNvPr id="4" name="Rectangle 3">
            <a:extLst>
              <a:ext uri="{FF2B5EF4-FFF2-40B4-BE49-F238E27FC236}">
                <a16:creationId xmlns:a16="http://schemas.microsoft.com/office/drawing/2014/main" id="{AAD8C01E-4F87-8170-C48B-EA7F7C1360B1}"/>
              </a:ext>
            </a:extLst>
          </p:cNvPr>
          <p:cNvSpPr/>
          <p:nvPr userDrawn="1"/>
        </p:nvSpPr>
        <p:spPr>
          <a:xfrm>
            <a:off x="0" y="342900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EF9ABD5A-0EC5-024E-0E74-AA37AC1B0835}"/>
              </a:ext>
            </a:extLst>
          </p:cNvPr>
          <p:cNvPicPr>
            <a:picLocks noChangeAspect="1"/>
          </p:cNvPicPr>
          <p:nvPr userDrawn="1"/>
        </p:nvPicPr>
        <p:blipFill>
          <a:blip r:embed="rId2"/>
          <a:srcRect/>
          <a:stretch/>
        </p:blipFill>
        <p:spPr>
          <a:xfrm>
            <a:off x="270000" y="270448"/>
            <a:ext cx="960310" cy="317867"/>
          </a:xfrm>
          <a:prstGeom prst="rect">
            <a:avLst/>
          </a:prstGeom>
        </p:spPr>
      </p:pic>
      <p:sp>
        <p:nvSpPr>
          <p:cNvPr id="3" name="Text Placeholder 12">
            <a:extLst>
              <a:ext uri="{FF2B5EF4-FFF2-40B4-BE49-F238E27FC236}">
                <a16:creationId xmlns:a16="http://schemas.microsoft.com/office/drawing/2014/main" id="{D6C7ECC9-0A37-2D39-1714-551A6E73F691}"/>
              </a:ext>
            </a:extLst>
          </p:cNvPr>
          <p:cNvSpPr>
            <a:spLocks noGrp="1"/>
          </p:cNvSpPr>
          <p:nvPr>
            <p:ph type="body" sz="quarter" idx="12" hasCustomPrompt="1"/>
          </p:nvPr>
        </p:nvSpPr>
        <p:spPr>
          <a:xfrm>
            <a:off x="269876" y="2786537"/>
            <a:ext cx="5535487" cy="652654"/>
          </a:xfrm>
          <a:prstGeom prst="rect">
            <a:avLst/>
          </a:prstGeom>
        </p:spPr>
        <p:txBody>
          <a:bodyPr lIns="36000" anchor="b"/>
          <a:lstStyle>
            <a:lvl1pPr marL="0" indent="0">
              <a:lnSpc>
                <a:spcPct val="100000"/>
              </a:lnSpc>
              <a:buNone/>
              <a:defRPr sz="4000" b="1" i="0">
                <a:latin typeface="Avenir Heavy" panose="02000503020000020003" pitchFamily="2" charset="0"/>
              </a:defRPr>
            </a:lvl1pPr>
            <a:lvl2pPr marL="457200" indent="0">
              <a:buNone/>
              <a:defRPr sz="4000" b="1" i="0">
                <a:latin typeface="Avenir Heavy" panose="02000503020000020003" pitchFamily="2" charset="0"/>
              </a:defRPr>
            </a:lvl2pPr>
            <a:lvl3pPr marL="914400" indent="0">
              <a:buNone/>
              <a:defRPr sz="4000" b="1" i="0">
                <a:latin typeface="Avenir Heavy" panose="02000503020000020003" pitchFamily="2" charset="0"/>
              </a:defRPr>
            </a:lvl3pPr>
            <a:lvl4pPr marL="1371600" indent="0">
              <a:buNone/>
              <a:defRPr sz="4000" b="1" i="0">
                <a:latin typeface="Avenir Heavy" panose="02000503020000020003" pitchFamily="2" charset="0"/>
              </a:defRPr>
            </a:lvl4pPr>
            <a:lvl5pPr marL="1828800" indent="0">
              <a:buNone/>
              <a:defRPr sz="4000" b="1" i="0">
                <a:latin typeface="Avenir Heavy" panose="02000503020000020003" pitchFamily="2" charset="0"/>
              </a:defRPr>
            </a:lvl5pPr>
          </a:lstStyle>
          <a:p>
            <a:pPr lvl="0"/>
            <a:r>
              <a:rPr lang="en-GB"/>
              <a:t>Header text</a:t>
            </a:r>
          </a:p>
        </p:txBody>
      </p:sp>
      <p:sp>
        <p:nvSpPr>
          <p:cNvPr id="7" name="Text Placeholder 13">
            <a:extLst>
              <a:ext uri="{FF2B5EF4-FFF2-40B4-BE49-F238E27FC236}">
                <a16:creationId xmlns:a16="http://schemas.microsoft.com/office/drawing/2014/main" id="{C737A7FF-1D9C-E7D6-95DE-86ED486783EA}"/>
              </a:ext>
            </a:extLst>
          </p:cNvPr>
          <p:cNvSpPr>
            <a:spLocks noGrp="1"/>
          </p:cNvSpPr>
          <p:nvPr>
            <p:ph type="body" sz="quarter" idx="15" hasCustomPrompt="1"/>
          </p:nvPr>
        </p:nvSpPr>
        <p:spPr>
          <a:xfrm>
            <a:off x="269875" y="3789000"/>
            <a:ext cx="5556125" cy="2078704"/>
          </a:xfrm>
          <a:prstGeom prst="rect">
            <a:avLst/>
          </a:prstGeom>
        </p:spPr>
        <p:txBody>
          <a:bodyPr lIns="36000"/>
          <a:lstStyle>
            <a:lvl1pPr marL="0" indent="0">
              <a:lnSpc>
                <a:spcPct val="120000"/>
              </a:lnSpc>
              <a:buNone/>
              <a:defRPr lang="en-GB" sz="2500" b="0" i="0" kern="1200" dirty="0" smtClean="0">
                <a:solidFill>
                  <a:schemeClr val="bg1"/>
                </a:solidFill>
                <a:latin typeface="Georgia" panose="02040502050405020303" pitchFamily="18" charset="0"/>
                <a:ea typeface="+mn-ea"/>
                <a:cs typeface="+mn-cs"/>
              </a:defRPr>
            </a:lvl1pPr>
            <a:lvl2pPr marL="457200" indent="0">
              <a:buNone/>
              <a:defRPr lang="en-GB" sz="2000" kern="1200" dirty="0" smtClean="0">
                <a:solidFill>
                  <a:schemeClr val="bg1"/>
                </a:solidFill>
                <a:latin typeface="Garamond" panose="02020404030301010803" pitchFamily="18" charset="0"/>
                <a:ea typeface="+mn-ea"/>
                <a:cs typeface="+mn-cs"/>
              </a:defRPr>
            </a:lvl2pPr>
            <a:lvl3pPr marL="914400" indent="0">
              <a:buNone/>
              <a:defRPr lang="en-GB" sz="2000" kern="1200" dirty="0" smtClean="0">
                <a:solidFill>
                  <a:schemeClr val="bg1"/>
                </a:solidFill>
                <a:latin typeface="Garamond" panose="02020404030301010803" pitchFamily="18" charset="0"/>
                <a:ea typeface="+mn-ea"/>
                <a:cs typeface="+mn-cs"/>
              </a:defRPr>
            </a:lvl3pPr>
            <a:lvl4pPr marL="1371600" indent="0">
              <a:buNone/>
              <a:defRPr lang="en-GB" sz="2000" kern="1200" dirty="0" smtClean="0">
                <a:solidFill>
                  <a:schemeClr val="bg1"/>
                </a:solidFill>
                <a:latin typeface="Garamond" panose="02020404030301010803" pitchFamily="18" charset="0"/>
                <a:ea typeface="+mn-ea"/>
                <a:cs typeface="+mn-cs"/>
              </a:defRPr>
            </a:lvl4pPr>
            <a:lvl5pPr marL="1828800" indent="0">
              <a:buNone/>
              <a:defRPr lang="en-GB" sz="2000" kern="1200" dirty="0">
                <a:solidFill>
                  <a:schemeClr val="bg1"/>
                </a:solidFill>
                <a:latin typeface="Garamond" panose="02020404030301010803" pitchFamily="18" charset="0"/>
                <a:ea typeface="+mn-ea"/>
                <a:cs typeface="+mn-cs"/>
              </a:defRPr>
            </a:lvl5pPr>
          </a:lstStyle>
          <a:p>
            <a:pPr lvl="0"/>
            <a:r>
              <a:rPr lang="en-GB" err="1"/>
              <a:t>Subheader</a:t>
            </a:r>
            <a:r>
              <a:rPr lang="en-GB"/>
              <a:t> copy – 18pt or 25pt depending on amount of copy</a:t>
            </a:r>
          </a:p>
        </p:txBody>
      </p:sp>
    </p:spTree>
    <p:extLst>
      <p:ext uri="{BB962C8B-B14F-4D97-AF65-F5344CB8AC3E}">
        <p14:creationId xmlns:p14="http://schemas.microsoft.com/office/powerpoint/2010/main" val="3121091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py slide - divided 4">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460040E9-A603-A09A-7DD3-B684E4430390}"/>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lstStyle>
            <a:lvl1pPr marL="0" indent="0" algn="ctr">
              <a:lnSpc>
                <a:spcPct val="500000"/>
              </a:lnSpc>
              <a:buNone/>
              <a:defRPr sz="1000">
                <a:solidFill>
                  <a:schemeClr val="tx1">
                    <a:lumMod val="65000"/>
                    <a:lumOff val="35000"/>
                  </a:schemeClr>
                </a:solidFill>
              </a:defRPr>
            </a:lvl1pPr>
          </a:lstStyle>
          <a:p>
            <a:r>
              <a:rPr lang="en-GB"/>
              <a:t>Click the icon to add image</a:t>
            </a:r>
          </a:p>
        </p:txBody>
      </p:sp>
      <p:sp>
        <p:nvSpPr>
          <p:cNvPr id="4" name="Rectangle 3">
            <a:extLst>
              <a:ext uri="{FF2B5EF4-FFF2-40B4-BE49-F238E27FC236}">
                <a16:creationId xmlns:a16="http://schemas.microsoft.com/office/drawing/2014/main" id="{AAD8C01E-4F87-8170-C48B-EA7F7C1360B1}"/>
              </a:ext>
            </a:extLst>
          </p:cNvPr>
          <p:cNvSpPr/>
          <p:nvPr userDrawn="1"/>
        </p:nvSpPr>
        <p:spPr>
          <a:xfrm>
            <a:off x="0" y="342900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E09293C-F109-4EA7-3D17-ADBEC2531526}"/>
              </a:ext>
            </a:extLst>
          </p:cNvPr>
          <p:cNvPicPr>
            <a:picLocks noChangeAspect="1"/>
          </p:cNvPicPr>
          <p:nvPr userDrawn="1"/>
        </p:nvPicPr>
        <p:blipFill>
          <a:blip r:embed="rId2"/>
          <a:srcRect/>
          <a:stretch/>
        </p:blipFill>
        <p:spPr>
          <a:xfrm>
            <a:off x="270000" y="270448"/>
            <a:ext cx="960310" cy="317867"/>
          </a:xfrm>
          <a:prstGeom prst="rect">
            <a:avLst/>
          </a:prstGeom>
        </p:spPr>
      </p:pic>
      <p:sp>
        <p:nvSpPr>
          <p:cNvPr id="3" name="Text Placeholder 12">
            <a:extLst>
              <a:ext uri="{FF2B5EF4-FFF2-40B4-BE49-F238E27FC236}">
                <a16:creationId xmlns:a16="http://schemas.microsoft.com/office/drawing/2014/main" id="{46ADD872-74B5-A621-201D-DBD4F1D58DA1}"/>
              </a:ext>
            </a:extLst>
          </p:cNvPr>
          <p:cNvSpPr>
            <a:spLocks noGrp="1"/>
          </p:cNvSpPr>
          <p:nvPr>
            <p:ph type="body" sz="quarter" idx="12" hasCustomPrompt="1"/>
          </p:nvPr>
        </p:nvSpPr>
        <p:spPr>
          <a:xfrm>
            <a:off x="269876" y="2786537"/>
            <a:ext cx="5535487" cy="652654"/>
          </a:xfrm>
          <a:prstGeom prst="rect">
            <a:avLst/>
          </a:prstGeom>
        </p:spPr>
        <p:txBody>
          <a:bodyPr lIns="36000" anchor="b"/>
          <a:lstStyle>
            <a:lvl1pPr marL="0" indent="0">
              <a:lnSpc>
                <a:spcPct val="100000"/>
              </a:lnSpc>
              <a:buNone/>
              <a:defRPr sz="4000" b="1" i="0">
                <a:latin typeface="Avenir Heavy" panose="02000503020000020003" pitchFamily="2" charset="0"/>
              </a:defRPr>
            </a:lvl1pPr>
            <a:lvl2pPr marL="457200" indent="0">
              <a:buNone/>
              <a:defRPr sz="4000" b="1" i="0">
                <a:latin typeface="Avenir Heavy" panose="02000503020000020003" pitchFamily="2" charset="0"/>
              </a:defRPr>
            </a:lvl2pPr>
            <a:lvl3pPr marL="914400" indent="0">
              <a:buNone/>
              <a:defRPr sz="4000" b="1" i="0">
                <a:latin typeface="Avenir Heavy" panose="02000503020000020003" pitchFamily="2" charset="0"/>
              </a:defRPr>
            </a:lvl3pPr>
            <a:lvl4pPr marL="1371600" indent="0">
              <a:buNone/>
              <a:defRPr sz="4000" b="1" i="0">
                <a:latin typeface="Avenir Heavy" panose="02000503020000020003" pitchFamily="2" charset="0"/>
              </a:defRPr>
            </a:lvl4pPr>
            <a:lvl5pPr marL="1828800" indent="0">
              <a:buNone/>
              <a:defRPr sz="4000" b="1" i="0">
                <a:latin typeface="Avenir Heavy" panose="02000503020000020003" pitchFamily="2" charset="0"/>
              </a:defRPr>
            </a:lvl5pPr>
          </a:lstStyle>
          <a:p>
            <a:pPr lvl="0"/>
            <a:r>
              <a:rPr lang="en-GB"/>
              <a:t>Header text</a:t>
            </a:r>
          </a:p>
        </p:txBody>
      </p:sp>
      <p:sp>
        <p:nvSpPr>
          <p:cNvPr id="7" name="Text Placeholder 13">
            <a:extLst>
              <a:ext uri="{FF2B5EF4-FFF2-40B4-BE49-F238E27FC236}">
                <a16:creationId xmlns:a16="http://schemas.microsoft.com/office/drawing/2014/main" id="{FCA90CF8-5EE7-8AB1-3414-CF10412A7D1D}"/>
              </a:ext>
            </a:extLst>
          </p:cNvPr>
          <p:cNvSpPr>
            <a:spLocks noGrp="1"/>
          </p:cNvSpPr>
          <p:nvPr>
            <p:ph type="body" sz="quarter" idx="15" hasCustomPrompt="1"/>
          </p:nvPr>
        </p:nvSpPr>
        <p:spPr>
          <a:xfrm>
            <a:off x="269875" y="3789000"/>
            <a:ext cx="5556125" cy="2078704"/>
          </a:xfrm>
          <a:prstGeom prst="rect">
            <a:avLst/>
          </a:prstGeom>
        </p:spPr>
        <p:txBody>
          <a:bodyPr lIns="36000"/>
          <a:lstStyle>
            <a:lvl1pPr marL="0" indent="0">
              <a:lnSpc>
                <a:spcPct val="120000"/>
              </a:lnSpc>
              <a:buNone/>
              <a:defRPr lang="en-GB" sz="2500" b="0" i="0" kern="1200" dirty="0" smtClean="0">
                <a:solidFill>
                  <a:schemeClr val="bg1"/>
                </a:solidFill>
                <a:latin typeface="Georgia" panose="02040502050405020303" pitchFamily="18" charset="0"/>
                <a:ea typeface="+mn-ea"/>
                <a:cs typeface="+mn-cs"/>
              </a:defRPr>
            </a:lvl1pPr>
            <a:lvl2pPr marL="457200" indent="0">
              <a:buNone/>
              <a:defRPr lang="en-GB" sz="2000" kern="1200" dirty="0" smtClean="0">
                <a:solidFill>
                  <a:schemeClr val="bg1"/>
                </a:solidFill>
                <a:latin typeface="Garamond" panose="02020404030301010803" pitchFamily="18" charset="0"/>
                <a:ea typeface="+mn-ea"/>
                <a:cs typeface="+mn-cs"/>
              </a:defRPr>
            </a:lvl2pPr>
            <a:lvl3pPr marL="914400" indent="0">
              <a:buNone/>
              <a:defRPr lang="en-GB" sz="2000" kern="1200" dirty="0" smtClean="0">
                <a:solidFill>
                  <a:schemeClr val="bg1"/>
                </a:solidFill>
                <a:latin typeface="Garamond" panose="02020404030301010803" pitchFamily="18" charset="0"/>
                <a:ea typeface="+mn-ea"/>
                <a:cs typeface="+mn-cs"/>
              </a:defRPr>
            </a:lvl3pPr>
            <a:lvl4pPr marL="1371600" indent="0">
              <a:buNone/>
              <a:defRPr lang="en-GB" sz="2000" kern="1200" dirty="0" smtClean="0">
                <a:solidFill>
                  <a:schemeClr val="bg1"/>
                </a:solidFill>
                <a:latin typeface="Garamond" panose="02020404030301010803" pitchFamily="18" charset="0"/>
                <a:ea typeface="+mn-ea"/>
                <a:cs typeface="+mn-cs"/>
              </a:defRPr>
            </a:lvl4pPr>
            <a:lvl5pPr marL="1828800" indent="0">
              <a:buNone/>
              <a:defRPr lang="en-GB" sz="2000" kern="1200" dirty="0">
                <a:solidFill>
                  <a:schemeClr val="bg1"/>
                </a:solidFill>
                <a:latin typeface="Garamond" panose="02020404030301010803" pitchFamily="18" charset="0"/>
                <a:ea typeface="+mn-ea"/>
                <a:cs typeface="+mn-cs"/>
              </a:defRPr>
            </a:lvl5pPr>
          </a:lstStyle>
          <a:p>
            <a:pPr lvl="0"/>
            <a:r>
              <a:rPr lang="en-GB" err="1"/>
              <a:t>Subheader</a:t>
            </a:r>
            <a:r>
              <a:rPr lang="en-GB"/>
              <a:t> copy – 18pt or 25pt depending on amount of copy</a:t>
            </a:r>
          </a:p>
        </p:txBody>
      </p:sp>
    </p:spTree>
    <p:extLst>
      <p:ext uri="{BB962C8B-B14F-4D97-AF65-F5344CB8AC3E}">
        <p14:creationId xmlns:p14="http://schemas.microsoft.com/office/powerpoint/2010/main" val="2020114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py slide - divided 5">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460040E9-A603-A09A-7DD3-B684E4430390}"/>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lstStyle>
            <a:lvl1pPr marL="0" indent="0" algn="ctr">
              <a:lnSpc>
                <a:spcPct val="500000"/>
              </a:lnSpc>
              <a:buNone/>
              <a:defRPr sz="1000">
                <a:solidFill>
                  <a:schemeClr val="tx1">
                    <a:lumMod val="65000"/>
                    <a:lumOff val="35000"/>
                  </a:schemeClr>
                </a:solidFill>
              </a:defRPr>
            </a:lvl1pPr>
          </a:lstStyle>
          <a:p>
            <a:r>
              <a:rPr lang="en-GB"/>
              <a:t>Click the icon to add image</a:t>
            </a:r>
          </a:p>
        </p:txBody>
      </p:sp>
      <p:sp>
        <p:nvSpPr>
          <p:cNvPr id="4" name="Rectangle 3">
            <a:extLst>
              <a:ext uri="{FF2B5EF4-FFF2-40B4-BE49-F238E27FC236}">
                <a16:creationId xmlns:a16="http://schemas.microsoft.com/office/drawing/2014/main" id="{AAD8C01E-4F87-8170-C48B-EA7F7C1360B1}"/>
              </a:ext>
            </a:extLst>
          </p:cNvPr>
          <p:cNvSpPr/>
          <p:nvPr userDrawn="1"/>
        </p:nvSpPr>
        <p:spPr>
          <a:xfrm>
            <a:off x="0" y="3429000"/>
            <a:ext cx="6096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D4FF867-A6B5-EAFA-42C9-BEF4BD9302A7}"/>
              </a:ext>
            </a:extLst>
          </p:cNvPr>
          <p:cNvPicPr>
            <a:picLocks noChangeAspect="1"/>
          </p:cNvPicPr>
          <p:nvPr userDrawn="1"/>
        </p:nvPicPr>
        <p:blipFill>
          <a:blip r:embed="rId2"/>
          <a:srcRect/>
          <a:stretch/>
        </p:blipFill>
        <p:spPr>
          <a:xfrm>
            <a:off x="270000" y="270448"/>
            <a:ext cx="960310" cy="317867"/>
          </a:xfrm>
          <a:prstGeom prst="rect">
            <a:avLst/>
          </a:prstGeom>
        </p:spPr>
      </p:pic>
      <p:sp>
        <p:nvSpPr>
          <p:cNvPr id="3" name="Text Placeholder 12">
            <a:extLst>
              <a:ext uri="{FF2B5EF4-FFF2-40B4-BE49-F238E27FC236}">
                <a16:creationId xmlns:a16="http://schemas.microsoft.com/office/drawing/2014/main" id="{8006EC3F-F69B-5708-25F6-F3BEF0F965AA}"/>
              </a:ext>
            </a:extLst>
          </p:cNvPr>
          <p:cNvSpPr>
            <a:spLocks noGrp="1"/>
          </p:cNvSpPr>
          <p:nvPr>
            <p:ph type="body" sz="quarter" idx="12" hasCustomPrompt="1"/>
          </p:nvPr>
        </p:nvSpPr>
        <p:spPr>
          <a:xfrm>
            <a:off x="269876" y="2786537"/>
            <a:ext cx="5535487" cy="652654"/>
          </a:xfrm>
          <a:prstGeom prst="rect">
            <a:avLst/>
          </a:prstGeom>
        </p:spPr>
        <p:txBody>
          <a:bodyPr lIns="36000" anchor="b"/>
          <a:lstStyle>
            <a:lvl1pPr marL="0" indent="0">
              <a:lnSpc>
                <a:spcPct val="100000"/>
              </a:lnSpc>
              <a:buNone/>
              <a:defRPr sz="4000" b="1" i="0">
                <a:latin typeface="Avenir Heavy" panose="02000503020000020003" pitchFamily="2" charset="0"/>
              </a:defRPr>
            </a:lvl1pPr>
            <a:lvl2pPr marL="457200" indent="0">
              <a:buNone/>
              <a:defRPr sz="4000" b="1" i="0">
                <a:latin typeface="Avenir Heavy" panose="02000503020000020003" pitchFamily="2" charset="0"/>
              </a:defRPr>
            </a:lvl2pPr>
            <a:lvl3pPr marL="914400" indent="0">
              <a:buNone/>
              <a:defRPr sz="4000" b="1" i="0">
                <a:latin typeface="Avenir Heavy" panose="02000503020000020003" pitchFamily="2" charset="0"/>
              </a:defRPr>
            </a:lvl3pPr>
            <a:lvl4pPr marL="1371600" indent="0">
              <a:buNone/>
              <a:defRPr sz="4000" b="1" i="0">
                <a:latin typeface="Avenir Heavy" panose="02000503020000020003" pitchFamily="2" charset="0"/>
              </a:defRPr>
            </a:lvl4pPr>
            <a:lvl5pPr marL="1828800" indent="0">
              <a:buNone/>
              <a:defRPr sz="4000" b="1" i="0">
                <a:latin typeface="Avenir Heavy" panose="02000503020000020003" pitchFamily="2" charset="0"/>
              </a:defRPr>
            </a:lvl5pPr>
          </a:lstStyle>
          <a:p>
            <a:pPr lvl="0"/>
            <a:r>
              <a:rPr lang="en-GB"/>
              <a:t>Header text</a:t>
            </a:r>
          </a:p>
        </p:txBody>
      </p:sp>
      <p:sp>
        <p:nvSpPr>
          <p:cNvPr id="7" name="Text Placeholder 13">
            <a:extLst>
              <a:ext uri="{FF2B5EF4-FFF2-40B4-BE49-F238E27FC236}">
                <a16:creationId xmlns:a16="http://schemas.microsoft.com/office/drawing/2014/main" id="{095FCC13-0B50-9F9B-1547-F69F37990793}"/>
              </a:ext>
            </a:extLst>
          </p:cNvPr>
          <p:cNvSpPr>
            <a:spLocks noGrp="1"/>
          </p:cNvSpPr>
          <p:nvPr>
            <p:ph type="body" sz="quarter" idx="15" hasCustomPrompt="1"/>
          </p:nvPr>
        </p:nvSpPr>
        <p:spPr>
          <a:xfrm>
            <a:off x="269875" y="3789000"/>
            <a:ext cx="5556125" cy="2078704"/>
          </a:xfrm>
          <a:prstGeom prst="rect">
            <a:avLst/>
          </a:prstGeom>
        </p:spPr>
        <p:txBody>
          <a:bodyPr lIns="36000"/>
          <a:lstStyle>
            <a:lvl1pPr marL="0" indent="0">
              <a:lnSpc>
                <a:spcPct val="120000"/>
              </a:lnSpc>
              <a:buNone/>
              <a:defRPr lang="en-GB" sz="2500" b="0" i="0" kern="1200" dirty="0" smtClean="0">
                <a:solidFill>
                  <a:schemeClr val="tx1"/>
                </a:solidFill>
                <a:latin typeface="Georgia" panose="02040502050405020303" pitchFamily="18" charset="0"/>
                <a:ea typeface="+mn-ea"/>
                <a:cs typeface="+mn-cs"/>
              </a:defRPr>
            </a:lvl1pPr>
            <a:lvl2pPr marL="457200" indent="0">
              <a:buNone/>
              <a:defRPr lang="en-GB" sz="2000" kern="1200" dirty="0" smtClean="0">
                <a:solidFill>
                  <a:schemeClr val="bg1"/>
                </a:solidFill>
                <a:latin typeface="Garamond" panose="02020404030301010803" pitchFamily="18" charset="0"/>
                <a:ea typeface="+mn-ea"/>
                <a:cs typeface="+mn-cs"/>
              </a:defRPr>
            </a:lvl2pPr>
            <a:lvl3pPr marL="914400" indent="0">
              <a:buNone/>
              <a:defRPr lang="en-GB" sz="2000" kern="1200" dirty="0" smtClean="0">
                <a:solidFill>
                  <a:schemeClr val="bg1"/>
                </a:solidFill>
                <a:latin typeface="Garamond" panose="02020404030301010803" pitchFamily="18" charset="0"/>
                <a:ea typeface="+mn-ea"/>
                <a:cs typeface="+mn-cs"/>
              </a:defRPr>
            </a:lvl3pPr>
            <a:lvl4pPr marL="1371600" indent="0">
              <a:buNone/>
              <a:defRPr lang="en-GB" sz="2000" kern="1200" dirty="0" smtClean="0">
                <a:solidFill>
                  <a:schemeClr val="bg1"/>
                </a:solidFill>
                <a:latin typeface="Garamond" panose="02020404030301010803" pitchFamily="18" charset="0"/>
                <a:ea typeface="+mn-ea"/>
                <a:cs typeface="+mn-cs"/>
              </a:defRPr>
            </a:lvl4pPr>
            <a:lvl5pPr marL="1828800" indent="0">
              <a:buNone/>
              <a:defRPr lang="en-GB" sz="2000" kern="1200" dirty="0">
                <a:solidFill>
                  <a:schemeClr val="bg1"/>
                </a:solidFill>
                <a:latin typeface="Garamond" panose="02020404030301010803" pitchFamily="18" charset="0"/>
                <a:ea typeface="+mn-ea"/>
                <a:cs typeface="+mn-cs"/>
              </a:defRPr>
            </a:lvl5pPr>
          </a:lstStyle>
          <a:p>
            <a:pPr lvl="0"/>
            <a:r>
              <a:rPr lang="en-GB" err="1"/>
              <a:t>Subheader</a:t>
            </a:r>
            <a:r>
              <a:rPr lang="en-GB"/>
              <a:t> copy – 18pt or 25pt depending on amount of copy</a:t>
            </a:r>
          </a:p>
        </p:txBody>
      </p:sp>
    </p:spTree>
    <p:extLst>
      <p:ext uri="{BB962C8B-B14F-4D97-AF65-F5344CB8AC3E}">
        <p14:creationId xmlns:p14="http://schemas.microsoft.com/office/powerpoint/2010/main" val="2276476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py slide - divided 6">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460040E9-A603-A09A-7DD3-B684E4430390}"/>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lstStyle>
            <a:lvl1pPr marL="0" indent="0" algn="ctr">
              <a:lnSpc>
                <a:spcPct val="500000"/>
              </a:lnSpc>
              <a:buNone/>
              <a:defRPr sz="1000">
                <a:solidFill>
                  <a:schemeClr val="tx1">
                    <a:lumMod val="65000"/>
                    <a:lumOff val="35000"/>
                  </a:schemeClr>
                </a:solidFill>
              </a:defRPr>
            </a:lvl1pPr>
          </a:lstStyle>
          <a:p>
            <a:r>
              <a:rPr lang="en-GB"/>
              <a:t>Click the icon to add image</a:t>
            </a:r>
          </a:p>
        </p:txBody>
      </p:sp>
      <p:sp>
        <p:nvSpPr>
          <p:cNvPr id="4" name="Rectangle 3">
            <a:extLst>
              <a:ext uri="{FF2B5EF4-FFF2-40B4-BE49-F238E27FC236}">
                <a16:creationId xmlns:a16="http://schemas.microsoft.com/office/drawing/2014/main" id="{AAD8C01E-4F87-8170-C48B-EA7F7C1360B1}"/>
              </a:ext>
            </a:extLst>
          </p:cNvPr>
          <p:cNvSpPr/>
          <p:nvPr userDrawn="1"/>
        </p:nvSpPr>
        <p:spPr>
          <a:xfrm>
            <a:off x="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51A5288-B25E-0CE5-DE45-CB8279AF1939}"/>
              </a:ext>
            </a:extLst>
          </p:cNvPr>
          <p:cNvPicPr>
            <a:picLocks noChangeAspect="1"/>
          </p:cNvPicPr>
          <p:nvPr userDrawn="1"/>
        </p:nvPicPr>
        <p:blipFill>
          <a:blip r:embed="rId2"/>
          <a:srcRect/>
          <a:stretch/>
        </p:blipFill>
        <p:spPr>
          <a:xfrm>
            <a:off x="270000" y="270448"/>
            <a:ext cx="960310" cy="317867"/>
          </a:xfrm>
          <a:prstGeom prst="rect">
            <a:avLst/>
          </a:prstGeom>
        </p:spPr>
      </p:pic>
      <p:sp>
        <p:nvSpPr>
          <p:cNvPr id="9" name="Text Placeholder 12">
            <a:extLst>
              <a:ext uri="{FF2B5EF4-FFF2-40B4-BE49-F238E27FC236}">
                <a16:creationId xmlns:a16="http://schemas.microsoft.com/office/drawing/2014/main" id="{0AFF0CEB-4B6F-7EF9-66D4-7CD9610B16A6}"/>
              </a:ext>
            </a:extLst>
          </p:cNvPr>
          <p:cNvSpPr>
            <a:spLocks noGrp="1"/>
          </p:cNvSpPr>
          <p:nvPr>
            <p:ph type="body" sz="quarter" idx="12" hasCustomPrompt="1"/>
          </p:nvPr>
        </p:nvSpPr>
        <p:spPr>
          <a:xfrm>
            <a:off x="269876" y="2786537"/>
            <a:ext cx="5535487" cy="652654"/>
          </a:xfrm>
          <a:prstGeom prst="rect">
            <a:avLst/>
          </a:prstGeom>
        </p:spPr>
        <p:txBody>
          <a:bodyPr lIns="36000" anchor="b"/>
          <a:lstStyle>
            <a:lvl1pPr marL="0" indent="0">
              <a:lnSpc>
                <a:spcPct val="100000"/>
              </a:lnSpc>
              <a:buNone/>
              <a:defRPr sz="4000" b="1" i="0">
                <a:latin typeface="Avenir Heavy" panose="02000503020000020003" pitchFamily="2" charset="0"/>
              </a:defRPr>
            </a:lvl1pPr>
            <a:lvl2pPr marL="457200" indent="0">
              <a:buNone/>
              <a:defRPr sz="4000" b="1" i="0">
                <a:latin typeface="Avenir Heavy" panose="02000503020000020003" pitchFamily="2" charset="0"/>
              </a:defRPr>
            </a:lvl2pPr>
            <a:lvl3pPr marL="914400" indent="0">
              <a:buNone/>
              <a:defRPr sz="4000" b="1" i="0">
                <a:latin typeface="Avenir Heavy" panose="02000503020000020003" pitchFamily="2" charset="0"/>
              </a:defRPr>
            </a:lvl3pPr>
            <a:lvl4pPr marL="1371600" indent="0">
              <a:buNone/>
              <a:defRPr sz="4000" b="1" i="0">
                <a:latin typeface="Avenir Heavy" panose="02000503020000020003" pitchFamily="2" charset="0"/>
              </a:defRPr>
            </a:lvl4pPr>
            <a:lvl5pPr marL="1828800" indent="0">
              <a:buNone/>
              <a:defRPr sz="4000" b="1" i="0">
                <a:latin typeface="Avenir Heavy" panose="02000503020000020003" pitchFamily="2" charset="0"/>
              </a:defRPr>
            </a:lvl5pPr>
          </a:lstStyle>
          <a:p>
            <a:pPr lvl="0"/>
            <a:r>
              <a:rPr lang="en-GB"/>
              <a:t>Header text</a:t>
            </a:r>
          </a:p>
        </p:txBody>
      </p:sp>
      <p:sp>
        <p:nvSpPr>
          <p:cNvPr id="10" name="Text Placeholder 13">
            <a:extLst>
              <a:ext uri="{FF2B5EF4-FFF2-40B4-BE49-F238E27FC236}">
                <a16:creationId xmlns:a16="http://schemas.microsoft.com/office/drawing/2014/main" id="{AFE8C894-77E9-2CA8-96C1-3D5D1C0E8F06}"/>
              </a:ext>
            </a:extLst>
          </p:cNvPr>
          <p:cNvSpPr>
            <a:spLocks noGrp="1"/>
          </p:cNvSpPr>
          <p:nvPr>
            <p:ph type="body" sz="quarter" idx="15" hasCustomPrompt="1"/>
          </p:nvPr>
        </p:nvSpPr>
        <p:spPr>
          <a:xfrm>
            <a:off x="269875" y="3789000"/>
            <a:ext cx="5556125" cy="2078704"/>
          </a:xfrm>
          <a:prstGeom prst="rect">
            <a:avLst/>
          </a:prstGeom>
        </p:spPr>
        <p:txBody>
          <a:bodyPr lIns="36000"/>
          <a:lstStyle>
            <a:lvl1pPr marL="0" indent="0">
              <a:lnSpc>
                <a:spcPct val="120000"/>
              </a:lnSpc>
              <a:buNone/>
              <a:defRPr lang="en-GB" sz="2500" b="0" i="0" kern="1200" dirty="0" smtClean="0">
                <a:solidFill>
                  <a:schemeClr val="tx1"/>
                </a:solidFill>
                <a:latin typeface="Georgia" panose="02040502050405020303" pitchFamily="18" charset="0"/>
                <a:ea typeface="+mn-ea"/>
                <a:cs typeface="+mn-cs"/>
              </a:defRPr>
            </a:lvl1pPr>
            <a:lvl2pPr marL="457200" indent="0">
              <a:buNone/>
              <a:defRPr lang="en-GB" sz="2000" kern="1200" dirty="0" smtClean="0">
                <a:solidFill>
                  <a:schemeClr val="bg1"/>
                </a:solidFill>
                <a:latin typeface="Garamond" panose="02020404030301010803" pitchFamily="18" charset="0"/>
                <a:ea typeface="+mn-ea"/>
                <a:cs typeface="+mn-cs"/>
              </a:defRPr>
            </a:lvl2pPr>
            <a:lvl3pPr marL="914400" indent="0">
              <a:buNone/>
              <a:defRPr lang="en-GB" sz="2000" kern="1200" dirty="0" smtClean="0">
                <a:solidFill>
                  <a:schemeClr val="bg1"/>
                </a:solidFill>
                <a:latin typeface="Garamond" panose="02020404030301010803" pitchFamily="18" charset="0"/>
                <a:ea typeface="+mn-ea"/>
                <a:cs typeface="+mn-cs"/>
              </a:defRPr>
            </a:lvl3pPr>
            <a:lvl4pPr marL="1371600" indent="0">
              <a:buNone/>
              <a:defRPr lang="en-GB" sz="2000" kern="1200" dirty="0" smtClean="0">
                <a:solidFill>
                  <a:schemeClr val="bg1"/>
                </a:solidFill>
                <a:latin typeface="Garamond" panose="02020404030301010803" pitchFamily="18" charset="0"/>
                <a:ea typeface="+mn-ea"/>
                <a:cs typeface="+mn-cs"/>
              </a:defRPr>
            </a:lvl4pPr>
            <a:lvl5pPr marL="1828800" indent="0">
              <a:buNone/>
              <a:defRPr lang="en-GB" sz="2000" kern="1200" dirty="0">
                <a:solidFill>
                  <a:schemeClr val="bg1"/>
                </a:solidFill>
                <a:latin typeface="Garamond" panose="02020404030301010803" pitchFamily="18" charset="0"/>
                <a:ea typeface="+mn-ea"/>
                <a:cs typeface="+mn-cs"/>
              </a:defRPr>
            </a:lvl5pPr>
          </a:lstStyle>
          <a:p>
            <a:pPr lvl="0"/>
            <a:r>
              <a:rPr lang="en-GB" err="1"/>
              <a:t>Subheader</a:t>
            </a:r>
            <a:r>
              <a:rPr lang="en-GB"/>
              <a:t> copy – 18pt or 25pt depending on amount of copy</a:t>
            </a:r>
          </a:p>
        </p:txBody>
      </p:sp>
    </p:spTree>
    <p:extLst>
      <p:ext uri="{BB962C8B-B14F-4D97-AF65-F5344CB8AC3E}">
        <p14:creationId xmlns:p14="http://schemas.microsoft.com/office/powerpoint/2010/main" val="87382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py slide - divided 7">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460040E9-A603-A09A-7DD3-B684E4430390}"/>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lstStyle>
            <a:lvl1pPr marL="0" indent="0" algn="ctr">
              <a:lnSpc>
                <a:spcPct val="500000"/>
              </a:lnSpc>
              <a:buNone/>
              <a:defRPr sz="1000">
                <a:solidFill>
                  <a:schemeClr val="tx1">
                    <a:lumMod val="65000"/>
                    <a:lumOff val="35000"/>
                  </a:schemeClr>
                </a:solidFill>
              </a:defRPr>
            </a:lvl1pPr>
          </a:lstStyle>
          <a:p>
            <a:r>
              <a:rPr lang="en-GB"/>
              <a:t>Click the icon to add image</a:t>
            </a:r>
          </a:p>
        </p:txBody>
      </p:sp>
      <p:sp>
        <p:nvSpPr>
          <p:cNvPr id="4" name="Rectangle 3">
            <a:extLst>
              <a:ext uri="{FF2B5EF4-FFF2-40B4-BE49-F238E27FC236}">
                <a16:creationId xmlns:a16="http://schemas.microsoft.com/office/drawing/2014/main" id="{AAD8C01E-4F87-8170-C48B-EA7F7C1360B1}"/>
              </a:ext>
            </a:extLst>
          </p:cNvPr>
          <p:cNvSpPr/>
          <p:nvPr userDrawn="1"/>
        </p:nvSpPr>
        <p:spPr>
          <a:xfrm>
            <a:off x="0" y="3429000"/>
            <a:ext cx="6096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E5ADE6E-B093-C817-4D84-16386CFEF59A}"/>
              </a:ext>
            </a:extLst>
          </p:cNvPr>
          <p:cNvPicPr>
            <a:picLocks noChangeAspect="1"/>
          </p:cNvPicPr>
          <p:nvPr userDrawn="1"/>
        </p:nvPicPr>
        <p:blipFill>
          <a:blip r:embed="rId2"/>
          <a:srcRect/>
          <a:stretch/>
        </p:blipFill>
        <p:spPr>
          <a:xfrm>
            <a:off x="270000" y="270448"/>
            <a:ext cx="960310" cy="317867"/>
          </a:xfrm>
          <a:prstGeom prst="rect">
            <a:avLst/>
          </a:prstGeom>
        </p:spPr>
      </p:pic>
      <p:sp>
        <p:nvSpPr>
          <p:cNvPr id="3" name="Text Placeholder 12">
            <a:extLst>
              <a:ext uri="{FF2B5EF4-FFF2-40B4-BE49-F238E27FC236}">
                <a16:creationId xmlns:a16="http://schemas.microsoft.com/office/drawing/2014/main" id="{F0E7C956-78DE-9501-D3A3-8A7A26565BA2}"/>
              </a:ext>
            </a:extLst>
          </p:cNvPr>
          <p:cNvSpPr>
            <a:spLocks noGrp="1"/>
          </p:cNvSpPr>
          <p:nvPr>
            <p:ph type="body" sz="quarter" idx="12" hasCustomPrompt="1"/>
          </p:nvPr>
        </p:nvSpPr>
        <p:spPr>
          <a:xfrm>
            <a:off x="269876" y="2786537"/>
            <a:ext cx="5535487" cy="652654"/>
          </a:xfrm>
          <a:prstGeom prst="rect">
            <a:avLst/>
          </a:prstGeom>
        </p:spPr>
        <p:txBody>
          <a:bodyPr lIns="36000" anchor="b"/>
          <a:lstStyle>
            <a:lvl1pPr marL="0" indent="0">
              <a:lnSpc>
                <a:spcPct val="100000"/>
              </a:lnSpc>
              <a:buNone/>
              <a:defRPr sz="4000" b="1" i="0">
                <a:latin typeface="Avenir Heavy" panose="02000503020000020003" pitchFamily="2" charset="0"/>
              </a:defRPr>
            </a:lvl1pPr>
            <a:lvl2pPr marL="457200" indent="0">
              <a:buNone/>
              <a:defRPr sz="4000" b="1" i="0">
                <a:latin typeface="Avenir Heavy" panose="02000503020000020003" pitchFamily="2" charset="0"/>
              </a:defRPr>
            </a:lvl2pPr>
            <a:lvl3pPr marL="914400" indent="0">
              <a:buNone/>
              <a:defRPr sz="4000" b="1" i="0">
                <a:latin typeface="Avenir Heavy" panose="02000503020000020003" pitchFamily="2" charset="0"/>
              </a:defRPr>
            </a:lvl3pPr>
            <a:lvl4pPr marL="1371600" indent="0">
              <a:buNone/>
              <a:defRPr sz="4000" b="1" i="0">
                <a:latin typeface="Avenir Heavy" panose="02000503020000020003" pitchFamily="2" charset="0"/>
              </a:defRPr>
            </a:lvl4pPr>
            <a:lvl5pPr marL="1828800" indent="0">
              <a:buNone/>
              <a:defRPr sz="4000" b="1" i="0">
                <a:latin typeface="Avenir Heavy" panose="02000503020000020003" pitchFamily="2" charset="0"/>
              </a:defRPr>
            </a:lvl5pPr>
          </a:lstStyle>
          <a:p>
            <a:pPr lvl="0"/>
            <a:r>
              <a:rPr lang="en-GB"/>
              <a:t>Header text</a:t>
            </a:r>
          </a:p>
        </p:txBody>
      </p:sp>
      <p:sp>
        <p:nvSpPr>
          <p:cNvPr id="7" name="Text Placeholder 13">
            <a:extLst>
              <a:ext uri="{FF2B5EF4-FFF2-40B4-BE49-F238E27FC236}">
                <a16:creationId xmlns:a16="http://schemas.microsoft.com/office/drawing/2014/main" id="{9E1346BE-31A4-B12A-05ED-27D3AE4CEB0C}"/>
              </a:ext>
            </a:extLst>
          </p:cNvPr>
          <p:cNvSpPr>
            <a:spLocks noGrp="1"/>
          </p:cNvSpPr>
          <p:nvPr>
            <p:ph type="body" sz="quarter" idx="15" hasCustomPrompt="1"/>
          </p:nvPr>
        </p:nvSpPr>
        <p:spPr>
          <a:xfrm>
            <a:off x="269875" y="3789000"/>
            <a:ext cx="5556125" cy="2078704"/>
          </a:xfrm>
          <a:prstGeom prst="rect">
            <a:avLst/>
          </a:prstGeom>
        </p:spPr>
        <p:txBody>
          <a:bodyPr lIns="36000"/>
          <a:lstStyle>
            <a:lvl1pPr marL="0" indent="0">
              <a:lnSpc>
                <a:spcPct val="120000"/>
              </a:lnSpc>
              <a:buNone/>
              <a:defRPr lang="en-GB" sz="2500" b="0" i="0" kern="1200" dirty="0" smtClean="0">
                <a:solidFill>
                  <a:schemeClr val="tx1"/>
                </a:solidFill>
                <a:latin typeface="Georgia" panose="02040502050405020303" pitchFamily="18" charset="0"/>
                <a:ea typeface="+mn-ea"/>
                <a:cs typeface="+mn-cs"/>
              </a:defRPr>
            </a:lvl1pPr>
            <a:lvl2pPr marL="457200" indent="0">
              <a:buNone/>
              <a:defRPr lang="en-GB" sz="2000" kern="1200" dirty="0" smtClean="0">
                <a:solidFill>
                  <a:schemeClr val="bg1"/>
                </a:solidFill>
                <a:latin typeface="Garamond" panose="02020404030301010803" pitchFamily="18" charset="0"/>
                <a:ea typeface="+mn-ea"/>
                <a:cs typeface="+mn-cs"/>
              </a:defRPr>
            </a:lvl2pPr>
            <a:lvl3pPr marL="914400" indent="0">
              <a:buNone/>
              <a:defRPr lang="en-GB" sz="2000" kern="1200" dirty="0" smtClean="0">
                <a:solidFill>
                  <a:schemeClr val="bg1"/>
                </a:solidFill>
                <a:latin typeface="Garamond" panose="02020404030301010803" pitchFamily="18" charset="0"/>
                <a:ea typeface="+mn-ea"/>
                <a:cs typeface="+mn-cs"/>
              </a:defRPr>
            </a:lvl3pPr>
            <a:lvl4pPr marL="1371600" indent="0">
              <a:buNone/>
              <a:defRPr lang="en-GB" sz="2000" kern="1200" dirty="0" smtClean="0">
                <a:solidFill>
                  <a:schemeClr val="bg1"/>
                </a:solidFill>
                <a:latin typeface="Garamond" panose="02020404030301010803" pitchFamily="18" charset="0"/>
                <a:ea typeface="+mn-ea"/>
                <a:cs typeface="+mn-cs"/>
              </a:defRPr>
            </a:lvl4pPr>
            <a:lvl5pPr marL="1828800" indent="0">
              <a:buNone/>
              <a:defRPr lang="en-GB" sz="2000" kern="1200" dirty="0">
                <a:solidFill>
                  <a:schemeClr val="bg1"/>
                </a:solidFill>
                <a:latin typeface="Garamond" panose="02020404030301010803" pitchFamily="18" charset="0"/>
                <a:ea typeface="+mn-ea"/>
                <a:cs typeface="+mn-cs"/>
              </a:defRPr>
            </a:lvl5pPr>
          </a:lstStyle>
          <a:p>
            <a:pPr lvl="0"/>
            <a:r>
              <a:rPr lang="en-GB" err="1"/>
              <a:t>Subheader</a:t>
            </a:r>
            <a:r>
              <a:rPr lang="en-GB"/>
              <a:t> copy – 18pt or 25pt depending on amount of copy</a:t>
            </a:r>
          </a:p>
        </p:txBody>
      </p:sp>
    </p:spTree>
    <p:extLst>
      <p:ext uri="{BB962C8B-B14F-4D97-AF65-F5344CB8AC3E}">
        <p14:creationId xmlns:p14="http://schemas.microsoft.com/office/powerpoint/2010/main" val="213072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 sunset haz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246429-A812-C394-5FF7-D11B6FCEABAE}"/>
              </a:ext>
            </a:extLst>
          </p:cNvPr>
          <p:cNvPicPr>
            <a:picLocks noChangeAspect="1"/>
          </p:cNvPicPr>
          <p:nvPr userDrawn="1"/>
        </p:nvPicPr>
        <p:blipFill>
          <a:blip r:embed="rId2"/>
          <a:srcRect/>
          <a:stretch/>
        </p:blipFill>
        <p:spPr>
          <a:xfrm>
            <a:off x="270001" y="270000"/>
            <a:ext cx="1626806" cy="540000"/>
          </a:xfrm>
          <a:prstGeom prst="rect">
            <a:avLst/>
          </a:prstGeom>
        </p:spPr>
      </p:pic>
      <p:sp>
        <p:nvSpPr>
          <p:cNvPr id="2" name="Picture Placeholder 6">
            <a:extLst>
              <a:ext uri="{FF2B5EF4-FFF2-40B4-BE49-F238E27FC236}">
                <a16:creationId xmlns:a16="http://schemas.microsoft.com/office/drawing/2014/main" id="{0C65251D-36B1-2512-67AA-FEAA9B4F095C}"/>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A02F575B-E663-276A-CF22-EF5765613CF1}"/>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7619A963-CB0B-9EBA-51D3-64F0D461B685}"/>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2379520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 slide - divided 8">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460040E9-A603-A09A-7DD3-B684E4430390}"/>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lstStyle>
            <a:lvl1pPr marL="0" indent="0" algn="ctr">
              <a:lnSpc>
                <a:spcPct val="500000"/>
              </a:lnSpc>
              <a:buNone/>
              <a:defRPr sz="1000">
                <a:solidFill>
                  <a:schemeClr val="tx1">
                    <a:lumMod val="65000"/>
                    <a:lumOff val="35000"/>
                  </a:schemeClr>
                </a:solidFill>
              </a:defRPr>
            </a:lvl1pPr>
          </a:lstStyle>
          <a:p>
            <a:r>
              <a:rPr lang="en-GB"/>
              <a:t>Click the icon to add image</a:t>
            </a:r>
          </a:p>
        </p:txBody>
      </p:sp>
      <p:sp>
        <p:nvSpPr>
          <p:cNvPr id="4" name="Rectangle 3">
            <a:extLst>
              <a:ext uri="{FF2B5EF4-FFF2-40B4-BE49-F238E27FC236}">
                <a16:creationId xmlns:a16="http://schemas.microsoft.com/office/drawing/2014/main" id="{AAD8C01E-4F87-8170-C48B-EA7F7C1360B1}"/>
              </a:ext>
            </a:extLst>
          </p:cNvPr>
          <p:cNvSpPr/>
          <p:nvPr userDrawn="1"/>
        </p:nvSpPr>
        <p:spPr>
          <a:xfrm>
            <a:off x="0" y="3429000"/>
            <a:ext cx="6096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4675353-4161-04CE-3166-8CD35590B3AC}"/>
              </a:ext>
            </a:extLst>
          </p:cNvPr>
          <p:cNvPicPr>
            <a:picLocks noChangeAspect="1"/>
          </p:cNvPicPr>
          <p:nvPr userDrawn="1"/>
        </p:nvPicPr>
        <p:blipFill>
          <a:blip r:embed="rId2"/>
          <a:srcRect/>
          <a:stretch/>
        </p:blipFill>
        <p:spPr>
          <a:xfrm>
            <a:off x="270000" y="270448"/>
            <a:ext cx="960310" cy="317867"/>
          </a:xfrm>
          <a:prstGeom prst="rect">
            <a:avLst/>
          </a:prstGeom>
        </p:spPr>
      </p:pic>
      <p:sp>
        <p:nvSpPr>
          <p:cNvPr id="3" name="Text Placeholder 12">
            <a:extLst>
              <a:ext uri="{FF2B5EF4-FFF2-40B4-BE49-F238E27FC236}">
                <a16:creationId xmlns:a16="http://schemas.microsoft.com/office/drawing/2014/main" id="{DC901F28-A3CC-F84E-4EBF-47C6A03262E6}"/>
              </a:ext>
            </a:extLst>
          </p:cNvPr>
          <p:cNvSpPr>
            <a:spLocks noGrp="1"/>
          </p:cNvSpPr>
          <p:nvPr>
            <p:ph type="body" sz="quarter" idx="12" hasCustomPrompt="1"/>
          </p:nvPr>
        </p:nvSpPr>
        <p:spPr>
          <a:xfrm>
            <a:off x="269876" y="2786537"/>
            <a:ext cx="5535487" cy="652654"/>
          </a:xfrm>
          <a:prstGeom prst="rect">
            <a:avLst/>
          </a:prstGeom>
        </p:spPr>
        <p:txBody>
          <a:bodyPr lIns="36000" anchor="b"/>
          <a:lstStyle>
            <a:lvl1pPr marL="0" indent="0">
              <a:lnSpc>
                <a:spcPct val="100000"/>
              </a:lnSpc>
              <a:buNone/>
              <a:defRPr sz="4000" b="1" i="0">
                <a:latin typeface="Avenir Heavy" panose="02000503020000020003" pitchFamily="2" charset="0"/>
              </a:defRPr>
            </a:lvl1pPr>
            <a:lvl2pPr marL="457200" indent="0">
              <a:buNone/>
              <a:defRPr sz="4000" b="1" i="0">
                <a:latin typeface="Avenir Heavy" panose="02000503020000020003" pitchFamily="2" charset="0"/>
              </a:defRPr>
            </a:lvl2pPr>
            <a:lvl3pPr marL="914400" indent="0">
              <a:buNone/>
              <a:defRPr sz="4000" b="1" i="0">
                <a:latin typeface="Avenir Heavy" panose="02000503020000020003" pitchFamily="2" charset="0"/>
              </a:defRPr>
            </a:lvl3pPr>
            <a:lvl4pPr marL="1371600" indent="0">
              <a:buNone/>
              <a:defRPr sz="4000" b="1" i="0">
                <a:latin typeface="Avenir Heavy" panose="02000503020000020003" pitchFamily="2" charset="0"/>
              </a:defRPr>
            </a:lvl4pPr>
            <a:lvl5pPr marL="1828800" indent="0">
              <a:buNone/>
              <a:defRPr sz="4000" b="1" i="0">
                <a:latin typeface="Avenir Heavy" panose="02000503020000020003" pitchFamily="2" charset="0"/>
              </a:defRPr>
            </a:lvl5pPr>
          </a:lstStyle>
          <a:p>
            <a:pPr lvl="0"/>
            <a:r>
              <a:rPr lang="en-GB"/>
              <a:t>Header text</a:t>
            </a:r>
          </a:p>
        </p:txBody>
      </p:sp>
      <p:sp>
        <p:nvSpPr>
          <p:cNvPr id="7" name="Text Placeholder 13">
            <a:extLst>
              <a:ext uri="{FF2B5EF4-FFF2-40B4-BE49-F238E27FC236}">
                <a16:creationId xmlns:a16="http://schemas.microsoft.com/office/drawing/2014/main" id="{6BD9EDE8-F0C3-C6EC-4D07-BC23011BCF87}"/>
              </a:ext>
            </a:extLst>
          </p:cNvPr>
          <p:cNvSpPr>
            <a:spLocks noGrp="1"/>
          </p:cNvSpPr>
          <p:nvPr>
            <p:ph type="body" sz="quarter" idx="15" hasCustomPrompt="1"/>
          </p:nvPr>
        </p:nvSpPr>
        <p:spPr>
          <a:xfrm>
            <a:off x="269875" y="3789000"/>
            <a:ext cx="5556125" cy="2078704"/>
          </a:xfrm>
          <a:prstGeom prst="rect">
            <a:avLst/>
          </a:prstGeom>
        </p:spPr>
        <p:txBody>
          <a:bodyPr lIns="36000"/>
          <a:lstStyle>
            <a:lvl1pPr marL="0" indent="0">
              <a:lnSpc>
                <a:spcPct val="120000"/>
              </a:lnSpc>
              <a:buNone/>
              <a:defRPr lang="en-GB" sz="2500" b="0" i="0" kern="1200" dirty="0" smtClean="0">
                <a:solidFill>
                  <a:schemeClr val="tx1"/>
                </a:solidFill>
                <a:latin typeface="Georgia" panose="02040502050405020303" pitchFamily="18" charset="0"/>
                <a:ea typeface="+mn-ea"/>
                <a:cs typeface="+mn-cs"/>
              </a:defRPr>
            </a:lvl1pPr>
            <a:lvl2pPr marL="457200" indent="0">
              <a:buNone/>
              <a:defRPr lang="en-GB" sz="2000" kern="1200" dirty="0" smtClean="0">
                <a:solidFill>
                  <a:schemeClr val="bg1"/>
                </a:solidFill>
                <a:latin typeface="Garamond" panose="02020404030301010803" pitchFamily="18" charset="0"/>
                <a:ea typeface="+mn-ea"/>
                <a:cs typeface="+mn-cs"/>
              </a:defRPr>
            </a:lvl2pPr>
            <a:lvl3pPr marL="914400" indent="0">
              <a:buNone/>
              <a:defRPr lang="en-GB" sz="2000" kern="1200" dirty="0" smtClean="0">
                <a:solidFill>
                  <a:schemeClr val="bg1"/>
                </a:solidFill>
                <a:latin typeface="Garamond" panose="02020404030301010803" pitchFamily="18" charset="0"/>
                <a:ea typeface="+mn-ea"/>
                <a:cs typeface="+mn-cs"/>
              </a:defRPr>
            </a:lvl3pPr>
            <a:lvl4pPr marL="1371600" indent="0">
              <a:buNone/>
              <a:defRPr lang="en-GB" sz="2000" kern="1200" dirty="0" smtClean="0">
                <a:solidFill>
                  <a:schemeClr val="bg1"/>
                </a:solidFill>
                <a:latin typeface="Garamond" panose="02020404030301010803" pitchFamily="18" charset="0"/>
                <a:ea typeface="+mn-ea"/>
                <a:cs typeface="+mn-cs"/>
              </a:defRPr>
            </a:lvl4pPr>
            <a:lvl5pPr marL="1828800" indent="0">
              <a:buNone/>
              <a:defRPr lang="en-GB" sz="2000" kern="1200" dirty="0">
                <a:solidFill>
                  <a:schemeClr val="bg1"/>
                </a:solidFill>
                <a:latin typeface="Garamond" panose="02020404030301010803" pitchFamily="18" charset="0"/>
                <a:ea typeface="+mn-ea"/>
                <a:cs typeface="+mn-cs"/>
              </a:defRPr>
            </a:lvl5pPr>
          </a:lstStyle>
          <a:p>
            <a:pPr lvl="0"/>
            <a:r>
              <a:rPr lang="en-GB" err="1"/>
              <a:t>Subheader</a:t>
            </a:r>
            <a:r>
              <a:rPr lang="en-GB"/>
              <a:t> copy – 18pt or 25pt depending on amount of copy</a:t>
            </a:r>
          </a:p>
        </p:txBody>
      </p:sp>
    </p:spTree>
    <p:extLst>
      <p:ext uri="{BB962C8B-B14F-4D97-AF65-F5344CB8AC3E}">
        <p14:creationId xmlns:p14="http://schemas.microsoft.com/office/powerpoint/2010/main" val="931935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py slide - divided 9">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460040E9-A603-A09A-7DD3-B684E4430390}"/>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lstStyle>
            <a:lvl1pPr marL="0" indent="0" algn="ctr">
              <a:lnSpc>
                <a:spcPct val="500000"/>
              </a:lnSpc>
              <a:buNone/>
              <a:defRPr sz="1000">
                <a:solidFill>
                  <a:schemeClr val="tx1">
                    <a:lumMod val="65000"/>
                    <a:lumOff val="35000"/>
                  </a:schemeClr>
                </a:solidFill>
              </a:defRPr>
            </a:lvl1pPr>
          </a:lstStyle>
          <a:p>
            <a:r>
              <a:rPr lang="en-GB"/>
              <a:t>Click the icon to add image</a:t>
            </a:r>
          </a:p>
        </p:txBody>
      </p:sp>
      <p:sp>
        <p:nvSpPr>
          <p:cNvPr id="4" name="Picture Placeholder 6">
            <a:extLst>
              <a:ext uri="{FF2B5EF4-FFF2-40B4-BE49-F238E27FC236}">
                <a16:creationId xmlns:a16="http://schemas.microsoft.com/office/drawing/2014/main" id="{CCC1BF37-DC39-2DAC-32D5-A8B1C6512C5C}"/>
              </a:ext>
            </a:extLst>
          </p:cNvPr>
          <p:cNvSpPr>
            <a:spLocks noGrp="1"/>
          </p:cNvSpPr>
          <p:nvPr>
            <p:ph type="pic" sz="quarter" idx="11" hasCustomPrompt="1"/>
          </p:nvPr>
        </p:nvSpPr>
        <p:spPr>
          <a:xfrm>
            <a:off x="-14244" y="3429000"/>
            <a:ext cx="6110243" cy="3429000"/>
          </a:xfrm>
          <a:prstGeom prst="rect">
            <a:avLst/>
          </a:prstGeom>
          <a:solidFill>
            <a:schemeClr val="bg1">
              <a:lumMod val="75000"/>
            </a:schemeClr>
          </a:solidFill>
        </p:spPr>
        <p:txBody>
          <a:bodyPr anchor="ctr"/>
          <a:lstStyle>
            <a:lvl1pPr marL="0" indent="0" algn="ctr">
              <a:lnSpc>
                <a:spcPct val="400000"/>
              </a:lnSpc>
              <a:buNone/>
              <a:defRPr sz="1200">
                <a:solidFill>
                  <a:schemeClr val="tx1">
                    <a:lumMod val="65000"/>
                    <a:lumOff val="35000"/>
                  </a:schemeClr>
                </a:solidFill>
              </a:defRPr>
            </a:lvl1pPr>
          </a:lstStyle>
          <a:p>
            <a:r>
              <a:rPr lang="en-GB"/>
              <a:t>Click the icon to add gradient</a:t>
            </a:r>
          </a:p>
        </p:txBody>
      </p:sp>
      <p:pic>
        <p:nvPicPr>
          <p:cNvPr id="6" name="Picture 5">
            <a:extLst>
              <a:ext uri="{FF2B5EF4-FFF2-40B4-BE49-F238E27FC236}">
                <a16:creationId xmlns:a16="http://schemas.microsoft.com/office/drawing/2014/main" id="{147EDD5A-91AD-8E19-8CC2-573BD98B4E59}"/>
              </a:ext>
            </a:extLst>
          </p:cNvPr>
          <p:cNvPicPr>
            <a:picLocks noChangeAspect="1"/>
          </p:cNvPicPr>
          <p:nvPr userDrawn="1"/>
        </p:nvPicPr>
        <p:blipFill>
          <a:blip r:embed="rId2"/>
          <a:srcRect/>
          <a:stretch/>
        </p:blipFill>
        <p:spPr>
          <a:xfrm>
            <a:off x="270000" y="270448"/>
            <a:ext cx="960310" cy="317867"/>
          </a:xfrm>
          <a:prstGeom prst="rect">
            <a:avLst/>
          </a:prstGeom>
        </p:spPr>
      </p:pic>
      <p:sp>
        <p:nvSpPr>
          <p:cNvPr id="3" name="Text Placeholder 12">
            <a:extLst>
              <a:ext uri="{FF2B5EF4-FFF2-40B4-BE49-F238E27FC236}">
                <a16:creationId xmlns:a16="http://schemas.microsoft.com/office/drawing/2014/main" id="{FC5F9B30-AF1B-3A33-7E08-A669323A5E54}"/>
              </a:ext>
            </a:extLst>
          </p:cNvPr>
          <p:cNvSpPr>
            <a:spLocks noGrp="1"/>
          </p:cNvSpPr>
          <p:nvPr>
            <p:ph type="body" sz="quarter" idx="12" hasCustomPrompt="1"/>
          </p:nvPr>
        </p:nvSpPr>
        <p:spPr>
          <a:xfrm>
            <a:off x="269876" y="2786537"/>
            <a:ext cx="5535487" cy="652654"/>
          </a:xfrm>
          <a:prstGeom prst="rect">
            <a:avLst/>
          </a:prstGeom>
        </p:spPr>
        <p:txBody>
          <a:bodyPr lIns="36000" anchor="b"/>
          <a:lstStyle>
            <a:lvl1pPr marL="0" indent="0">
              <a:lnSpc>
                <a:spcPct val="100000"/>
              </a:lnSpc>
              <a:buNone/>
              <a:defRPr sz="4000" b="1" i="0">
                <a:latin typeface="Avenir Heavy" panose="02000503020000020003" pitchFamily="2" charset="0"/>
              </a:defRPr>
            </a:lvl1pPr>
            <a:lvl2pPr marL="457200" indent="0">
              <a:buNone/>
              <a:defRPr sz="4000" b="1" i="0">
                <a:latin typeface="Avenir Heavy" panose="02000503020000020003" pitchFamily="2" charset="0"/>
              </a:defRPr>
            </a:lvl2pPr>
            <a:lvl3pPr marL="914400" indent="0">
              <a:buNone/>
              <a:defRPr sz="4000" b="1" i="0">
                <a:latin typeface="Avenir Heavy" panose="02000503020000020003" pitchFamily="2" charset="0"/>
              </a:defRPr>
            </a:lvl3pPr>
            <a:lvl4pPr marL="1371600" indent="0">
              <a:buNone/>
              <a:defRPr sz="4000" b="1" i="0">
                <a:latin typeface="Avenir Heavy" panose="02000503020000020003" pitchFamily="2" charset="0"/>
              </a:defRPr>
            </a:lvl4pPr>
            <a:lvl5pPr marL="1828800" indent="0">
              <a:buNone/>
              <a:defRPr sz="4000" b="1" i="0">
                <a:latin typeface="Avenir Heavy" panose="02000503020000020003" pitchFamily="2" charset="0"/>
              </a:defRPr>
            </a:lvl5pPr>
          </a:lstStyle>
          <a:p>
            <a:pPr lvl="0"/>
            <a:r>
              <a:rPr lang="en-GB"/>
              <a:t>Header text</a:t>
            </a:r>
          </a:p>
        </p:txBody>
      </p:sp>
      <p:sp>
        <p:nvSpPr>
          <p:cNvPr id="8" name="Text Placeholder 13">
            <a:extLst>
              <a:ext uri="{FF2B5EF4-FFF2-40B4-BE49-F238E27FC236}">
                <a16:creationId xmlns:a16="http://schemas.microsoft.com/office/drawing/2014/main" id="{1076D1C9-5758-4D99-87CD-AAC152D182B2}"/>
              </a:ext>
            </a:extLst>
          </p:cNvPr>
          <p:cNvSpPr>
            <a:spLocks noGrp="1"/>
          </p:cNvSpPr>
          <p:nvPr>
            <p:ph type="body" sz="quarter" idx="15" hasCustomPrompt="1"/>
          </p:nvPr>
        </p:nvSpPr>
        <p:spPr>
          <a:xfrm>
            <a:off x="269875" y="3789000"/>
            <a:ext cx="5556125" cy="2078704"/>
          </a:xfrm>
          <a:prstGeom prst="rect">
            <a:avLst/>
          </a:prstGeom>
        </p:spPr>
        <p:txBody>
          <a:bodyPr lIns="36000"/>
          <a:lstStyle>
            <a:lvl1pPr marL="0" indent="0">
              <a:lnSpc>
                <a:spcPct val="120000"/>
              </a:lnSpc>
              <a:buNone/>
              <a:defRPr lang="en-GB" sz="2500" b="0" i="0" kern="1200" dirty="0" smtClean="0">
                <a:solidFill>
                  <a:schemeClr val="bg1"/>
                </a:solidFill>
                <a:latin typeface="Georgia" panose="02040502050405020303" pitchFamily="18" charset="0"/>
                <a:ea typeface="+mn-ea"/>
                <a:cs typeface="+mn-cs"/>
              </a:defRPr>
            </a:lvl1pPr>
            <a:lvl2pPr marL="457200" indent="0">
              <a:buNone/>
              <a:defRPr lang="en-GB" sz="2000" kern="1200" dirty="0" smtClean="0">
                <a:solidFill>
                  <a:schemeClr val="bg1"/>
                </a:solidFill>
                <a:latin typeface="Garamond" panose="02020404030301010803" pitchFamily="18" charset="0"/>
                <a:ea typeface="+mn-ea"/>
                <a:cs typeface="+mn-cs"/>
              </a:defRPr>
            </a:lvl2pPr>
            <a:lvl3pPr marL="914400" indent="0">
              <a:buNone/>
              <a:defRPr lang="en-GB" sz="2000" kern="1200" dirty="0" smtClean="0">
                <a:solidFill>
                  <a:schemeClr val="bg1"/>
                </a:solidFill>
                <a:latin typeface="Garamond" panose="02020404030301010803" pitchFamily="18" charset="0"/>
                <a:ea typeface="+mn-ea"/>
                <a:cs typeface="+mn-cs"/>
              </a:defRPr>
            </a:lvl3pPr>
            <a:lvl4pPr marL="1371600" indent="0">
              <a:buNone/>
              <a:defRPr lang="en-GB" sz="2000" kern="1200" dirty="0" smtClean="0">
                <a:solidFill>
                  <a:schemeClr val="bg1"/>
                </a:solidFill>
                <a:latin typeface="Garamond" panose="02020404030301010803" pitchFamily="18" charset="0"/>
                <a:ea typeface="+mn-ea"/>
                <a:cs typeface="+mn-cs"/>
              </a:defRPr>
            </a:lvl4pPr>
            <a:lvl5pPr marL="1828800" indent="0">
              <a:buNone/>
              <a:defRPr lang="en-GB" sz="2000" kern="1200" dirty="0">
                <a:solidFill>
                  <a:schemeClr val="bg1"/>
                </a:solidFill>
                <a:latin typeface="Garamond" panose="02020404030301010803" pitchFamily="18" charset="0"/>
                <a:ea typeface="+mn-ea"/>
                <a:cs typeface="+mn-cs"/>
              </a:defRPr>
            </a:lvl5pPr>
          </a:lstStyle>
          <a:p>
            <a:pPr lvl="0"/>
            <a:r>
              <a:rPr lang="en-GB" err="1"/>
              <a:t>Subheader</a:t>
            </a:r>
            <a:r>
              <a:rPr lang="en-GB"/>
              <a:t> copy – 18pt or 25pt depending on amount of copy</a:t>
            </a:r>
          </a:p>
        </p:txBody>
      </p:sp>
    </p:spTree>
    <p:extLst>
      <p:ext uri="{BB962C8B-B14F-4D97-AF65-F5344CB8AC3E}">
        <p14:creationId xmlns:p14="http://schemas.microsoft.com/office/powerpoint/2010/main" val="1909733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py slide - divided 10">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460040E9-A603-A09A-7DD3-B684E4430390}"/>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lstStyle>
            <a:lvl1pPr marL="0" indent="0" algn="ctr">
              <a:lnSpc>
                <a:spcPct val="500000"/>
              </a:lnSpc>
              <a:buNone/>
              <a:defRPr sz="1000">
                <a:solidFill>
                  <a:schemeClr val="tx1">
                    <a:lumMod val="65000"/>
                    <a:lumOff val="35000"/>
                  </a:schemeClr>
                </a:solidFill>
              </a:defRPr>
            </a:lvl1pPr>
          </a:lstStyle>
          <a:p>
            <a:r>
              <a:rPr lang="en-GB"/>
              <a:t>Click the icon to add image</a:t>
            </a:r>
          </a:p>
        </p:txBody>
      </p:sp>
      <p:sp>
        <p:nvSpPr>
          <p:cNvPr id="4" name="Picture Placeholder 6">
            <a:extLst>
              <a:ext uri="{FF2B5EF4-FFF2-40B4-BE49-F238E27FC236}">
                <a16:creationId xmlns:a16="http://schemas.microsoft.com/office/drawing/2014/main" id="{CCC1BF37-DC39-2DAC-32D5-A8B1C6512C5C}"/>
              </a:ext>
            </a:extLst>
          </p:cNvPr>
          <p:cNvSpPr>
            <a:spLocks noGrp="1"/>
          </p:cNvSpPr>
          <p:nvPr>
            <p:ph type="pic" sz="quarter" idx="11" hasCustomPrompt="1"/>
          </p:nvPr>
        </p:nvSpPr>
        <p:spPr>
          <a:xfrm>
            <a:off x="-14244" y="3429000"/>
            <a:ext cx="6110243" cy="3429000"/>
          </a:xfrm>
          <a:prstGeom prst="rect">
            <a:avLst/>
          </a:prstGeom>
          <a:solidFill>
            <a:schemeClr val="bg1">
              <a:lumMod val="75000"/>
            </a:schemeClr>
          </a:solidFill>
        </p:spPr>
        <p:txBody>
          <a:bodyPr anchor="ctr"/>
          <a:lstStyle>
            <a:lvl1pPr marL="0" indent="0" algn="ctr">
              <a:lnSpc>
                <a:spcPct val="500000"/>
              </a:lnSpc>
              <a:buNone/>
              <a:defRPr sz="1000">
                <a:solidFill>
                  <a:schemeClr val="tx1">
                    <a:lumMod val="65000"/>
                    <a:lumOff val="35000"/>
                  </a:schemeClr>
                </a:solidFill>
              </a:defRPr>
            </a:lvl1pPr>
          </a:lstStyle>
          <a:p>
            <a:r>
              <a:rPr lang="en-GB"/>
              <a:t>Click the icon to add image</a:t>
            </a:r>
          </a:p>
        </p:txBody>
      </p:sp>
      <p:pic>
        <p:nvPicPr>
          <p:cNvPr id="6" name="Picture 5">
            <a:extLst>
              <a:ext uri="{FF2B5EF4-FFF2-40B4-BE49-F238E27FC236}">
                <a16:creationId xmlns:a16="http://schemas.microsoft.com/office/drawing/2014/main" id="{E0029C0B-EBB4-3C2B-F4D4-476AF1720ACC}"/>
              </a:ext>
            </a:extLst>
          </p:cNvPr>
          <p:cNvPicPr>
            <a:picLocks noChangeAspect="1"/>
          </p:cNvPicPr>
          <p:nvPr userDrawn="1"/>
        </p:nvPicPr>
        <p:blipFill>
          <a:blip r:embed="rId2"/>
          <a:srcRect/>
          <a:stretch/>
        </p:blipFill>
        <p:spPr>
          <a:xfrm>
            <a:off x="270000" y="270448"/>
            <a:ext cx="960310" cy="317867"/>
          </a:xfrm>
          <a:prstGeom prst="rect">
            <a:avLst/>
          </a:prstGeom>
        </p:spPr>
      </p:pic>
      <p:sp>
        <p:nvSpPr>
          <p:cNvPr id="3" name="Text Placeholder 12">
            <a:extLst>
              <a:ext uri="{FF2B5EF4-FFF2-40B4-BE49-F238E27FC236}">
                <a16:creationId xmlns:a16="http://schemas.microsoft.com/office/drawing/2014/main" id="{C4063FA4-FE5B-0A40-22E2-605809CB97D9}"/>
              </a:ext>
            </a:extLst>
          </p:cNvPr>
          <p:cNvSpPr>
            <a:spLocks noGrp="1"/>
          </p:cNvSpPr>
          <p:nvPr>
            <p:ph type="body" sz="quarter" idx="12" hasCustomPrompt="1"/>
          </p:nvPr>
        </p:nvSpPr>
        <p:spPr>
          <a:xfrm>
            <a:off x="269876" y="2786537"/>
            <a:ext cx="5535487" cy="652654"/>
          </a:xfrm>
          <a:prstGeom prst="rect">
            <a:avLst/>
          </a:prstGeom>
        </p:spPr>
        <p:txBody>
          <a:bodyPr lIns="36000" anchor="b"/>
          <a:lstStyle>
            <a:lvl1pPr marL="0" indent="0">
              <a:lnSpc>
                <a:spcPct val="100000"/>
              </a:lnSpc>
              <a:buNone/>
              <a:defRPr sz="4000" b="1" i="0">
                <a:latin typeface="Avenir Heavy" panose="02000503020000020003" pitchFamily="2" charset="0"/>
              </a:defRPr>
            </a:lvl1pPr>
            <a:lvl2pPr marL="457200" indent="0">
              <a:buNone/>
              <a:defRPr sz="4000" b="1" i="0">
                <a:latin typeface="Avenir Heavy" panose="02000503020000020003" pitchFamily="2" charset="0"/>
              </a:defRPr>
            </a:lvl2pPr>
            <a:lvl3pPr marL="914400" indent="0">
              <a:buNone/>
              <a:defRPr sz="4000" b="1" i="0">
                <a:latin typeface="Avenir Heavy" panose="02000503020000020003" pitchFamily="2" charset="0"/>
              </a:defRPr>
            </a:lvl3pPr>
            <a:lvl4pPr marL="1371600" indent="0">
              <a:buNone/>
              <a:defRPr sz="4000" b="1" i="0">
                <a:latin typeface="Avenir Heavy" panose="02000503020000020003" pitchFamily="2" charset="0"/>
              </a:defRPr>
            </a:lvl4pPr>
            <a:lvl5pPr marL="1828800" indent="0">
              <a:buNone/>
              <a:defRPr sz="4000" b="1" i="0">
                <a:latin typeface="Avenir Heavy" panose="02000503020000020003" pitchFamily="2" charset="0"/>
              </a:defRPr>
            </a:lvl5pPr>
          </a:lstStyle>
          <a:p>
            <a:pPr lvl="0"/>
            <a:r>
              <a:rPr lang="en-GB"/>
              <a:t>Header text</a:t>
            </a:r>
          </a:p>
        </p:txBody>
      </p:sp>
      <p:sp>
        <p:nvSpPr>
          <p:cNvPr id="8" name="Text Placeholder 13">
            <a:extLst>
              <a:ext uri="{FF2B5EF4-FFF2-40B4-BE49-F238E27FC236}">
                <a16:creationId xmlns:a16="http://schemas.microsoft.com/office/drawing/2014/main" id="{65B6BC56-21B8-B8D2-5D0C-A22C2F099481}"/>
              </a:ext>
            </a:extLst>
          </p:cNvPr>
          <p:cNvSpPr>
            <a:spLocks noGrp="1"/>
          </p:cNvSpPr>
          <p:nvPr>
            <p:ph type="body" sz="quarter" idx="15" hasCustomPrompt="1"/>
          </p:nvPr>
        </p:nvSpPr>
        <p:spPr>
          <a:xfrm>
            <a:off x="269875" y="3789000"/>
            <a:ext cx="5556125" cy="2078704"/>
          </a:xfrm>
          <a:prstGeom prst="rect">
            <a:avLst/>
          </a:prstGeom>
        </p:spPr>
        <p:txBody>
          <a:bodyPr lIns="36000"/>
          <a:lstStyle>
            <a:lvl1pPr marL="0" indent="0">
              <a:lnSpc>
                <a:spcPct val="120000"/>
              </a:lnSpc>
              <a:buNone/>
              <a:defRPr lang="en-GB" sz="2500" b="0" i="0" kern="1200" dirty="0" smtClean="0">
                <a:solidFill>
                  <a:schemeClr val="tx1"/>
                </a:solidFill>
                <a:latin typeface="Georgia" panose="02040502050405020303" pitchFamily="18" charset="0"/>
                <a:ea typeface="+mn-ea"/>
                <a:cs typeface="+mn-cs"/>
              </a:defRPr>
            </a:lvl1pPr>
            <a:lvl2pPr marL="457200" indent="0">
              <a:buNone/>
              <a:defRPr lang="en-GB" sz="2000" kern="1200" dirty="0" smtClean="0">
                <a:solidFill>
                  <a:schemeClr val="bg1"/>
                </a:solidFill>
                <a:latin typeface="Garamond" panose="02020404030301010803" pitchFamily="18" charset="0"/>
                <a:ea typeface="+mn-ea"/>
                <a:cs typeface="+mn-cs"/>
              </a:defRPr>
            </a:lvl2pPr>
            <a:lvl3pPr marL="914400" indent="0">
              <a:buNone/>
              <a:defRPr lang="en-GB" sz="2000" kern="1200" dirty="0" smtClean="0">
                <a:solidFill>
                  <a:schemeClr val="bg1"/>
                </a:solidFill>
                <a:latin typeface="Garamond" panose="02020404030301010803" pitchFamily="18" charset="0"/>
                <a:ea typeface="+mn-ea"/>
                <a:cs typeface="+mn-cs"/>
              </a:defRPr>
            </a:lvl3pPr>
            <a:lvl4pPr marL="1371600" indent="0">
              <a:buNone/>
              <a:defRPr lang="en-GB" sz="2000" kern="1200" dirty="0" smtClean="0">
                <a:solidFill>
                  <a:schemeClr val="bg1"/>
                </a:solidFill>
                <a:latin typeface="Garamond" panose="02020404030301010803" pitchFamily="18" charset="0"/>
                <a:ea typeface="+mn-ea"/>
                <a:cs typeface="+mn-cs"/>
              </a:defRPr>
            </a:lvl4pPr>
            <a:lvl5pPr marL="1828800" indent="0">
              <a:buNone/>
              <a:defRPr lang="en-GB" sz="2000" kern="1200" dirty="0">
                <a:solidFill>
                  <a:schemeClr val="bg1"/>
                </a:solidFill>
                <a:latin typeface="Garamond" panose="02020404030301010803" pitchFamily="18" charset="0"/>
                <a:ea typeface="+mn-ea"/>
                <a:cs typeface="+mn-cs"/>
              </a:defRPr>
            </a:lvl5pPr>
          </a:lstStyle>
          <a:p>
            <a:pPr lvl="0"/>
            <a:r>
              <a:rPr lang="en-GB" err="1"/>
              <a:t>Subheader</a:t>
            </a:r>
            <a:r>
              <a:rPr lang="en-GB"/>
              <a:t> copy – 18pt or 25pt depending on amount of copy</a:t>
            </a:r>
          </a:p>
        </p:txBody>
      </p:sp>
    </p:spTree>
    <p:extLst>
      <p:ext uri="{BB962C8B-B14F-4D97-AF65-F5344CB8AC3E}">
        <p14:creationId xmlns:p14="http://schemas.microsoft.com/office/powerpoint/2010/main" val="2573216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py slide - divided 11 (LHS)">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460040E9-A603-A09A-7DD3-B684E4430390}"/>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lstStyle>
            <a:lvl1pPr marL="0" indent="0" algn="ctr">
              <a:lnSpc>
                <a:spcPct val="500000"/>
              </a:lnSpc>
              <a:buNone/>
              <a:defRPr sz="1000">
                <a:solidFill>
                  <a:schemeClr val="tx1">
                    <a:lumMod val="65000"/>
                    <a:lumOff val="35000"/>
                  </a:schemeClr>
                </a:solidFill>
              </a:defRPr>
            </a:lvl1pPr>
          </a:lstStyle>
          <a:p>
            <a:r>
              <a:rPr lang="en-GB"/>
              <a:t>Click the icon to add image or gradient</a:t>
            </a:r>
          </a:p>
        </p:txBody>
      </p:sp>
      <p:sp>
        <p:nvSpPr>
          <p:cNvPr id="6" name="Text Placeholder 12">
            <a:extLst>
              <a:ext uri="{FF2B5EF4-FFF2-40B4-BE49-F238E27FC236}">
                <a16:creationId xmlns:a16="http://schemas.microsoft.com/office/drawing/2014/main" id="{4EB34A50-461E-49B5-C090-2EA0C8CDD31F}"/>
              </a:ext>
            </a:extLst>
          </p:cNvPr>
          <p:cNvSpPr>
            <a:spLocks noGrp="1"/>
          </p:cNvSpPr>
          <p:nvPr>
            <p:ph type="body" sz="quarter" idx="12" hasCustomPrompt="1"/>
          </p:nvPr>
        </p:nvSpPr>
        <p:spPr>
          <a:xfrm>
            <a:off x="269875" y="2728246"/>
            <a:ext cx="5556125" cy="702044"/>
          </a:xfrm>
          <a:prstGeom prst="rect">
            <a:avLst/>
          </a:prstGeom>
        </p:spPr>
        <p:txBody>
          <a:bodyPr lIns="36000" anchor="b"/>
          <a:lstStyle>
            <a:lvl1pPr marL="0" indent="0">
              <a:lnSpc>
                <a:spcPct val="100000"/>
              </a:lnSpc>
              <a:buNone/>
              <a:defRPr sz="4000" b="1" i="0">
                <a:latin typeface="Avenir Heavy" panose="02000503020000020003" pitchFamily="2" charset="0"/>
              </a:defRPr>
            </a:lvl1pPr>
            <a:lvl2pPr marL="457200" indent="0">
              <a:buNone/>
              <a:defRPr sz="4000" b="1" i="0">
                <a:latin typeface="Avenir Heavy" panose="02000503020000020003" pitchFamily="2" charset="0"/>
              </a:defRPr>
            </a:lvl2pPr>
            <a:lvl3pPr marL="914400" indent="0">
              <a:buNone/>
              <a:defRPr sz="4000" b="1" i="0">
                <a:latin typeface="Avenir Heavy" panose="02000503020000020003" pitchFamily="2" charset="0"/>
              </a:defRPr>
            </a:lvl3pPr>
            <a:lvl4pPr marL="1371600" indent="0">
              <a:buNone/>
              <a:defRPr sz="4000" b="1" i="0">
                <a:latin typeface="Avenir Heavy" panose="02000503020000020003" pitchFamily="2" charset="0"/>
              </a:defRPr>
            </a:lvl4pPr>
            <a:lvl5pPr marL="1828800" indent="0">
              <a:buNone/>
              <a:defRPr sz="4000" b="1" i="0">
                <a:latin typeface="Avenir Heavy" panose="02000503020000020003" pitchFamily="2" charset="0"/>
              </a:defRPr>
            </a:lvl5pPr>
          </a:lstStyle>
          <a:p>
            <a:pPr lvl="0"/>
            <a:r>
              <a:rPr lang="en-GB"/>
              <a:t>Header text</a:t>
            </a:r>
          </a:p>
        </p:txBody>
      </p:sp>
      <p:sp>
        <p:nvSpPr>
          <p:cNvPr id="7" name="Text Placeholder 13">
            <a:extLst>
              <a:ext uri="{FF2B5EF4-FFF2-40B4-BE49-F238E27FC236}">
                <a16:creationId xmlns:a16="http://schemas.microsoft.com/office/drawing/2014/main" id="{AF99CD92-B7AD-9487-3DFE-03D048B88324}"/>
              </a:ext>
            </a:extLst>
          </p:cNvPr>
          <p:cNvSpPr>
            <a:spLocks noGrp="1"/>
          </p:cNvSpPr>
          <p:nvPr>
            <p:ph type="body" sz="quarter" idx="15" hasCustomPrompt="1"/>
          </p:nvPr>
        </p:nvSpPr>
        <p:spPr>
          <a:xfrm>
            <a:off x="269875" y="3528795"/>
            <a:ext cx="5575806" cy="2078704"/>
          </a:xfrm>
          <a:prstGeom prst="rect">
            <a:avLst/>
          </a:prstGeom>
        </p:spPr>
        <p:txBody>
          <a:bodyPr lIns="36000"/>
          <a:lstStyle>
            <a:lvl1pPr marL="0" indent="0">
              <a:lnSpc>
                <a:spcPct val="120000"/>
              </a:lnSpc>
              <a:buNone/>
              <a:defRPr lang="en-GB" sz="1800" b="0" i="0" kern="1200" dirty="0" smtClean="0">
                <a:solidFill>
                  <a:schemeClr val="tx1"/>
                </a:solidFill>
                <a:latin typeface="Georgia" panose="02040502050405020303" pitchFamily="18" charset="0"/>
                <a:ea typeface="+mn-ea"/>
                <a:cs typeface="+mn-cs"/>
              </a:defRPr>
            </a:lvl1pPr>
            <a:lvl2pPr marL="457200" indent="0">
              <a:buNone/>
              <a:defRPr lang="en-GB" sz="2000" kern="1200" dirty="0" smtClean="0">
                <a:solidFill>
                  <a:schemeClr val="bg1"/>
                </a:solidFill>
                <a:latin typeface="Garamond" panose="02020404030301010803" pitchFamily="18" charset="0"/>
                <a:ea typeface="+mn-ea"/>
                <a:cs typeface="+mn-cs"/>
              </a:defRPr>
            </a:lvl2pPr>
            <a:lvl3pPr marL="914400" indent="0">
              <a:buNone/>
              <a:defRPr lang="en-GB" sz="2000" kern="1200" dirty="0" smtClean="0">
                <a:solidFill>
                  <a:schemeClr val="bg1"/>
                </a:solidFill>
                <a:latin typeface="Garamond" panose="02020404030301010803" pitchFamily="18" charset="0"/>
                <a:ea typeface="+mn-ea"/>
                <a:cs typeface="+mn-cs"/>
              </a:defRPr>
            </a:lvl3pPr>
            <a:lvl4pPr marL="1371600" indent="0">
              <a:buNone/>
              <a:defRPr lang="en-GB" sz="2000" kern="1200" dirty="0" smtClean="0">
                <a:solidFill>
                  <a:schemeClr val="bg1"/>
                </a:solidFill>
                <a:latin typeface="Garamond" panose="02020404030301010803" pitchFamily="18" charset="0"/>
                <a:ea typeface="+mn-ea"/>
                <a:cs typeface="+mn-cs"/>
              </a:defRPr>
            </a:lvl4pPr>
            <a:lvl5pPr marL="1828800" indent="0">
              <a:buNone/>
              <a:defRPr lang="en-GB" sz="2000" kern="1200" dirty="0">
                <a:solidFill>
                  <a:schemeClr val="bg1"/>
                </a:solidFill>
                <a:latin typeface="Garamond" panose="02020404030301010803" pitchFamily="18" charset="0"/>
                <a:ea typeface="+mn-ea"/>
                <a:cs typeface="+mn-cs"/>
              </a:defRPr>
            </a:lvl5pPr>
          </a:lstStyle>
          <a:p>
            <a:pPr lvl="0"/>
            <a:r>
              <a:rPr lang="en-GB" err="1"/>
              <a:t>Subheader</a:t>
            </a:r>
            <a:r>
              <a:rPr lang="en-GB"/>
              <a:t> copy</a:t>
            </a:r>
          </a:p>
        </p:txBody>
      </p:sp>
      <p:pic>
        <p:nvPicPr>
          <p:cNvPr id="4" name="Picture 3">
            <a:extLst>
              <a:ext uri="{FF2B5EF4-FFF2-40B4-BE49-F238E27FC236}">
                <a16:creationId xmlns:a16="http://schemas.microsoft.com/office/drawing/2014/main" id="{516128FA-AEF1-C959-1159-DBC3EA7B5026}"/>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365949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py slide - divided 11 (RHS)">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460040E9-A603-A09A-7DD3-B684E4430390}"/>
              </a:ext>
            </a:extLst>
          </p:cNvPr>
          <p:cNvSpPr>
            <a:spLocks noGrp="1"/>
          </p:cNvSpPr>
          <p:nvPr>
            <p:ph type="pic" sz="quarter" idx="10" hasCustomPrompt="1"/>
          </p:nvPr>
        </p:nvSpPr>
        <p:spPr>
          <a:xfrm>
            <a:off x="0" y="0"/>
            <a:ext cx="6096000" cy="6858000"/>
          </a:xfrm>
          <a:prstGeom prst="rect">
            <a:avLst/>
          </a:prstGeom>
          <a:solidFill>
            <a:schemeClr val="bg1">
              <a:lumMod val="75000"/>
            </a:schemeClr>
          </a:solidFill>
        </p:spPr>
        <p:txBody>
          <a:bodyPr anchor="ctr"/>
          <a:lstStyle>
            <a:lvl1pPr marL="0" indent="0" algn="ctr">
              <a:lnSpc>
                <a:spcPct val="500000"/>
              </a:lnSpc>
              <a:buNone/>
              <a:defRPr sz="1000">
                <a:solidFill>
                  <a:schemeClr val="tx1">
                    <a:lumMod val="65000"/>
                    <a:lumOff val="35000"/>
                  </a:schemeClr>
                </a:solidFill>
              </a:defRPr>
            </a:lvl1pPr>
          </a:lstStyle>
          <a:p>
            <a:r>
              <a:rPr lang="en-GB"/>
              <a:t>Click the icon to add image or gradient</a:t>
            </a:r>
          </a:p>
        </p:txBody>
      </p:sp>
      <p:sp>
        <p:nvSpPr>
          <p:cNvPr id="6" name="Text Placeholder 12">
            <a:extLst>
              <a:ext uri="{FF2B5EF4-FFF2-40B4-BE49-F238E27FC236}">
                <a16:creationId xmlns:a16="http://schemas.microsoft.com/office/drawing/2014/main" id="{4EB34A50-461E-49B5-C090-2EA0C8CDD31F}"/>
              </a:ext>
            </a:extLst>
          </p:cNvPr>
          <p:cNvSpPr>
            <a:spLocks noGrp="1"/>
          </p:cNvSpPr>
          <p:nvPr>
            <p:ph type="body" sz="quarter" idx="12" hasCustomPrompt="1"/>
          </p:nvPr>
        </p:nvSpPr>
        <p:spPr>
          <a:xfrm>
            <a:off x="6386195" y="2728246"/>
            <a:ext cx="5556125" cy="702044"/>
          </a:xfrm>
          <a:prstGeom prst="rect">
            <a:avLst/>
          </a:prstGeom>
        </p:spPr>
        <p:txBody>
          <a:bodyPr lIns="36000" anchor="b"/>
          <a:lstStyle>
            <a:lvl1pPr marL="0" indent="0">
              <a:lnSpc>
                <a:spcPct val="100000"/>
              </a:lnSpc>
              <a:buNone/>
              <a:defRPr sz="4000" b="1" i="0">
                <a:latin typeface="Avenir Heavy" panose="02000503020000020003" pitchFamily="2" charset="0"/>
              </a:defRPr>
            </a:lvl1pPr>
            <a:lvl2pPr marL="457200" indent="0">
              <a:buNone/>
              <a:defRPr sz="4000" b="1" i="0">
                <a:latin typeface="Avenir Heavy" panose="02000503020000020003" pitchFamily="2" charset="0"/>
              </a:defRPr>
            </a:lvl2pPr>
            <a:lvl3pPr marL="914400" indent="0">
              <a:buNone/>
              <a:defRPr sz="4000" b="1" i="0">
                <a:latin typeface="Avenir Heavy" panose="02000503020000020003" pitchFamily="2" charset="0"/>
              </a:defRPr>
            </a:lvl3pPr>
            <a:lvl4pPr marL="1371600" indent="0">
              <a:buNone/>
              <a:defRPr sz="4000" b="1" i="0">
                <a:latin typeface="Avenir Heavy" panose="02000503020000020003" pitchFamily="2" charset="0"/>
              </a:defRPr>
            </a:lvl4pPr>
            <a:lvl5pPr marL="1828800" indent="0">
              <a:buNone/>
              <a:defRPr sz="4000" b="1" i="0">
                <a:latin typeface="Avenir Heavy" panose="02000503020000020003" pitchFamily="2" charset="0"/>
              </a:defRPr>
            </a:lvl5pPr>
          </a:lstStyle>
          <a:p>
            <a:pPr lvl="0"/>
            <a:r>
              <a:rPr lang="en-GB"/>
              <a:t>Header text</a:t>
            </a:r>
          </a:p>
        </p:txBody>
      </p:sp>
      <p:sp>
        <p:nvSpPr>
          <p:cNvPr id="7" name="Text Placeholder 13">
            <a:extLst>
              <a:ext uri="{FF2B5EF4-FFF2-40B4-BE49-F238E27FC236}">
                <a16:creationId xmlns:a16="http://schemas.microsoft.com/office/drawing/2014/main" id="{AF99CD92-B7AD-9487-3DFE-03D048B88324}"/>
              </a:ext>
            </a:extLst>
          </p:cNvPr>
          <p:cNvSpPr>
            <a:spLocks noGrp="1"/>
          </p:cNvSpPr>
          <p:nvPr>
            <p:ph type="body" sz="quarter" idx="15" hasCustomPrompt="1"/>
          </p:nvPr>
        </p:nvSpPr>
        <p:spPr>
          <a:xfrm>
            <a:off x="6386195" y="3528795"/>
            <a:ext cx="5575806" cy="2078704"/>
          </a:xfrm>
          <a:prstGeom prst="rect">
            <a:avLst/>
          </a:prstGeom>
        </p:spPr>
        <p:txBody>
          <a:bodyPr lIns="36000"/>
          <a:lstStyle>
            <a:lvl1pPr marL="0" indent="0">
              <a:lnSpc>
                <a:spcPct val="120000"/>
              </a:lnSpc>
              <a:buNone/>
              <a:defRPr lang="en-GB" sz="1800" b="0" i="0" kern="1200" dirty="0" smtClean="0">
                <a:solidFill>
                  <a:schemeClr val="tx1"/>
                </a:solidFill>
                <a:latin typeface="Georgia" panose="02040502050405020303" pitchFamily="18" charset="0"/>
                <a:ea typeface="+mn-ea"/>
                <a:cs typeface="+mn-cs"/>
              </a:defRPr>
            </a:lvl1pPr>
            <a:lvl2pPr marL="457200" indent="0">
              <a:buNone/>
              <a:defRPr lang="en-GB" sz="2000" kern="1200" dirty="0" smtClean="0">
                <a:solidFill>
                  <a:schemeClr val="bg1"/>
                </a:solidFill>
                <a:latin typeface="Garamond" panose="02020404030301010803" pitchFamily="18" charset="0"/>
                <a:ea typeface="+mn-ea"/>
                <a:cs typeface="+mn-cs"/>
              </a:defRPr>
            </a:lvl2pPr>
            <a:lvl3pPr marL="914400" indent="0">
              <a:buNone/>
              <a:defRPr lang="en-GB" sz="2000" kern="1200" dirty="0" smtClean="0">
                <a:solidFill>
                  <a:schemeClr val="bg1"/>
                </a:solidFill>
                <a:latin typeface="Garamond" panose="02020404030301010803" pitchFamily="18" charset="0"/>
                <a:ea typeface="+mn-ea"/>
                <a:cs typeface="+mn-cs"/>
              </a:defRPr>
            </a:lvl3pPr>
            <a:lvl4pPr marL="1371600" indent="0">
              <a:buNone/>
              <a:defRPr lang="en-GB" sz="2000" kern="1200" dirty="0" smtClean="0">
                <a:solidFill>
                  <a:schemeClr val="bg1"/>
                </a:solidFill>
                <a:latin typeface="Garamond" panose="02020404030301010803" pitchFamily="18" charset="0"/>
                <a:ea typeface="+mn-ea"/>
                <a:cs typeface="+mn-cs"/>
              </a:defRPr>
            </a:lvl4pPr>
            <a:lvl5pPr marL="1828800" indent="0">
              <a:buNone/>
              <a:defRPr lang="en-GB" sz="2000" kern="1200" dirty="0">
                <a:solidFill>
                  <a:schemeClr val="bg1"/>
                </a:solidFill>
                <a:latin typeface="Garamond" panose="02020404030301010803" pitchFamily="18" charset="0"/>
                <a:ea typeface="+mn-ea"/>
                <a:cs typeface="+mn-cs"/>
              </a:defRPr>
            </a:lvl5pPr>
          </a:lstStyle>
          <a:p>
            <a:pPr lvl="0"/>
            <a:r>
              <a:rPr lang="en-GB" err="1"/>
              <a:t>Subheader</a:t>
            </a:r>
            <a:r>
              <a:rPr lang="en-GB"/>
              <a:t> copy</a:t>
            </a:r>
          </a:p>
        </p:txBody>
      </p:sp>
    </p:spTree>
    <p:extLst>
      <p:ext uri="{BB962C8B-B14F-4D97-AF65-F5344CB8AC3E}">
        <p14:creationId xmlns:p14="http://schemas.microsoft.com/office/powerpoint/2010/main" val="310394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py slide - plain">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4FEF80C-CB95-31C6-FCDB-5C44E3F85F36}"/>
              </a:ext>
            </a:extLst>
          </p:cNvPr>
          <p:cNvSpPr>
            <a:spLocks noGrp="1"/>
          </p:cNvSpPr>
          <p:nvPr>
            <p:ph type="body" sz="quarter" idx="14" hasCustomPrompt="1"/>
          </p:nvPr>
        </p:nvSpPr>
        <p:spPr>
          <a:xfrm>
            <a:off x="263525" y="962101"/>
            <a:ext cx="11658475"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4" name="Text Placeholder 20">
            <a:extLst>
              <a:ext uri="{FF2B5EF4-FFF2-40B4-BE49-F238E27FC236}">
                <a16:creationId xmlns:a16="http://schemas.microsoft.com/office/drawing/2014/main" id="{D8B824B7-08ED-8C36-637A-6002BAB175CA}"/>
              </a:ext>
            </a:extLst>
          </p:cNvPr>
          <p:cNvSpPr>
            <a:spLocks noGrp="1"/>
          </p:cNvSpPr>
          <p:nvPr>
            <p:ph type="body" sz="quarter" idx="16" hasCustomPrompt="1"/>
          </p:nvPr>
        </p:nvSpPr>
        <p:spPr>
          <a:xfrm>
            <a:off x="263525" y="2046497"/>
            <a:ext cx="5562475" cy="1382504"/>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a:p>
            <a:pPr lvl="0"/>
            <a:r>
              <a:rPr lang="en-GB"/>
              <a:t>	</a:t>
            </a:r>
          </a:p>
        </p:txBody>
      </p:sp>
      <p:sp>
        <p:nvSpPr>
          <p:cNvPr id="5" name="Text Placeholder 20">
            <a:extLst>
              <a:ext uri="{FF2B5EF4-FFF2-40B4-BE49-F238E27FC236}">
                <a16:creationId xmlns:a16="http://schemas.microsoft.com/office/drawing/2014/main" id="{16E662E6-791A-5EF1-5003-067E8DE4DE79}"/>
              </a:ext>
            </a:extLst>
          </p:cNvPr>
          <p:cNvSpPr>
            <a:spLocks noGrp="1"/>
          </p:cNvSpPr>
          <p:nvPr>
            <p:ph type="body" sz="quarter" idx="17" hasCustomPrompt="1"/>
          </p:nvPr>
        </p:nvSpPr>
        <p:spPr>
          <a:xfrm>
            <a:off x="270000" y="642216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6" name="Text Placeholder 20">
            <a:extLst>
              <a:ext uri="{FF2B5EF4-FFF2-40B4-BE49-F238E27FC236}">
                <a16:creationId xmlns:a16="http://schemas.microsoft.com/office/drawing/2014/main" id="{B812DB88-15DB-5D69-2E83-67EE730A0A78}"/>
              </a:ext>
            </a:extLst>
          </p:cNvPr>
          <p:cNvSpPr>
            <a:spLocks noGrp="1"/>
          </p:cNvSpPr>
          <p:nvPr>
            <p:ph type="body" sz="quarter" idx="18" hasCustomPrompt="1"/>
          </p:nvPr>
        </p:nvSpPr>
        <p:spPr>
          <a:xfrm>
            <a:off x="263525" y="1677428"/>
            <a:ext cx="55624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0" name="Text Placeholder 20">
            <a:extLst>
              <a:ext uri="{FF2B5EF4-FFF2-40B4-BE49-F238E27FC236}">
                <a16:creationId xmlns:a16="http://schemas.microsoft.com/office/drawing/2014/main" id="{64D4FB82-3DA2-83BD-747B-C07244E07201}"/>
              </a:ext>
            </a:extLst>
          </p:cNvPr>
          <p:cNvSpPr>
            <a:spLocks noGrp="1"/>
          </p:cNvSpPr>
          <p:nvPr>
            <p:ph type="body" sz="quarter" idx="19" hasCustomPrompt="1"/>
          </p:nvPr>
        </p:nvSpPr>
        <p:spPr>
          <a:xfrm>
            <a:off x="263525" y="3538700"/>
            <a:ext cx="5562475" cy="2434576"/>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r>
              <a:rPr lang="en-GB"/>
              <a:t>Bullet point</a:t>
            </a:r>
          </a:p>
          <a:p>
            <a:pPr lvl="0"/>
            <a:endParaRPr lang="en-GB"/>
          </a:p>
        </p:txBody>
      </p:sp>
      <p:sp>
        <p:nvSpPr>
          <p:cNvPr id="12" name="Picture Placeholder 6">
            <a:extLst>
              <a:ext uri="{FF2B5EF4-FFF2-40B4-BE49-F238E27FC236}">
                <a16:creationId xmlns:a16="http://schemas.microsoft.com/office/drawing/2014/main" id="{867442F4-AA25-8997-58BF-F19A106A530F}"/>
              </a:ext>
            </a:extLst>
          </p:cNvPr>
          <p:cNvSpPr>
            <a:spLocks noGrp="1"/>
          </p:cNvSpPr>
          <p:nvPr>
            <p:ph type="pic" sz="quarter" idx="20"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7" name="Picture 6">
            <a:extLst>
              <a:ext uri="{FF2B5EF4-FFF2-40B4-BE49-F238E27FC236}">
                <a16:creationId xmlns:a16="http://schemas.microsoft.com/office/drawing/2014/main" id="{A247F287-D98C-3CCD-252F-9F2A54F50E84}"/>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1373902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py slide - plain, gradient 1">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16E662E6-791A-5EF1-5003-067E8DE4DE79}"/>
              </a:ext>
            </a:extLst>
          </p:cNvPr>
          <p:cNvSpPr>
            <a:spLocks noGrp="1"/>
          </p:cNvSpPr>
          <p:nvPr>
            <p:ph type="body" sz="quarter" idx="17" hasCustomPrompt="1"/>
          </p:nvPr>
        </p:nvSpPr>
        <p:spPr>
          <a:xfrm>
            <a:off x="270000" y="642216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12" name="Picture Placeholder 6">
            <a:extLst>
              <a:ext uri="{FF2B5EF4-FFF2-40B4-BE49-F238E27FC236}">
                <a16:creationId xmlns:a16="http://schemas.microsoft.com/office/drawing/2014/main" id="{867442F4-AA25-8997-58BF-F19A106A530F}"/>
              </a:ext>
            </a:extLst>
          </p:cNvPr>
          <p:cNvSpPr>
            <a:spLocks noGrp="1"/>
          </p:cNvSpPr>
          <p:nvPr>
            <p:ph type="pic" sz="quarter" idx="20"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18" name="Picture 17" descr="Background pattern&#10;&#10;Description automatically generated">
            <a:extLst>
              <a:ext uri="{FF2B5EF4-FFF2-40B4-BE49-F238E27FC236}">
                <a16:creationId xmlns:a16="http://schemas.microsoft.com/office/drawing/2014/main" id="{3AC726B2-D168-F22A-77D8-C49156487A65}"/>
              </a:ext>
            </a:extLst>
          </p:cNvPr>
          <p:cNvPicPr>
            <a:picLocks noChangeAspect="1"/>
          </p:cNvPicPr>
          <p:nvPr userDrawn="1"/>
        </p:nvPicPr>
        <p:blipFill rotWithShape="1">
          <a:blip r:embed="rId2"/>
          <a:srcRect t="66215" b="31204"/>
          <a:stretch/>
        </p:blipFill>
        <p:spPr>
          <a:xfrm rot="5400000">
            <a:off x="8681420" y="3347420"/>
            <a:ext cx="6858598" cy="162561"/>
          </a:xfrm>
          <a:prstGeom prst="rect">
            <a:avLst/>
          </a:prstGeom>
        </p:spPr>
      </p:pic>
      <p:pic>
        <p:nvPicPr>
          <p:cNvPr id="7" name="Picture 6">
            <a:extLst>
              <a:ext uri="{FF2B5EF4-FFF2-40B4-BE49-F238E27FC236}">
                <a16:creationId xmlns:a16="http://schemas.microsoft.com/office/drawing/2014/main" id="{C16B642F-D5BD-D2E5-BA4C-E5D0BDB7D83D}"/>
              </a:ext>
            </a:extLst>
          </p:cNvPr>
          <p:cNvPicPr>
            <a:picLocks noChangeAspect="1"/>
          </p:cNvPicPr>
          <p:nvPr userDrawn="1"/>
        </p:nvPicPr>
        <p:blipFill>
          <a:blip r:embed="rId3"/>
          <a:srcRect/>
          <a:stretch/>
        </p:blipFill>
        <p:spPr>
          <a:xfrm>
            <a:off x="270000" y="270448"/>
            <a:ext cx="960310" cy="317867"/>
          </a:xfrm>
          <a:prstGeom prst="rect">
            <a:avLst/>
          </a:prstGeom>
        </p:spPr>
      </p:pic>
      <p:sp>
        <p:nvSpPr>
          <p:cNvPr id="2" name="Text Placeholder 14">
            <a:extLst>
              <a:ext uri="{FF2B5EF4-FFF2-40B4-BE49-F238E27FC236}">
                <a16:creationId xmlns:a16="http://schemas.microsoft.com/office/drawing/2014/main" id="{B60487BF-82C2-EDF8-EA69-7DA7287E4288}"/>
              </a:ext>
            </a:extLst>
          </p:cNvPr>
          <p:cNvSpPr>
            <a:spLocks noGrp="1"/>
          </p:cNvSpPr>
          <p:nvPr>
            <p:ph type="body" sz="quarter" idx="14" hasCustomPrompt="1"/>
          </p:nvPr>
        </p:nvSpPr>
        <p:spPr>
          <a:xfrm>
            <a:off x="263525" y="962101"/>
            <a:ext cx="11658475"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8" name="Text Placeholder 20">
            <a:extLst>
              <a:ext uri="{FF2B5EF4-FFF2-40B4-BE49-F238E27FC236}">
                <a16:creationId xmlns:a16="http://schemas.microsoft.com/office/drawing/2014/main" id="{ADA2F51B-4B29-1690-EA50-58197384F8A6}"/>
              </a:ext>
            </a:extLst>
          </p:cNvPr>
          <p:cNvSpPr>
            <a:spLocks noGrp="1"/>
          </p:cNvSpPr>
          <p:nvPr>
            <p:ph type="body" sz="quarter" idx="16" hasCustomPrompt="1"/>
          </p:nvPr>
        </p:nvSpPr>
        <p:spPr>
          <a:xfrm>
            <a:off x="263525" y="2046497"/>
            <a:ext cx="5562475" cy="1382504"/>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a:p>
            <a:pPr lvl="0"/>
            <a:r>
              <a:rPr lang="en-GB"/>
              <a:t>	</a:t>
            </a:r>
          </a:p>
        </p:txBody>
      </p:sp>
      <p:sp>
        <p:nvSpPr>
          <p:cNvPr id="9" name="Text Placeholder 20">
            <a:extLst>
              <a:ext uri="{FF2B5EF4-FFF2-40B4-BE49-F238E27FC236}">
                <a16:creationId xmlns:a16="http://schemas.microsoft.com/office/drawing/2014/main" id="{3A1BE690-ADE8-9A19-6A4D-B9D687515F8F}"/>
              </a:ext>
            </a:extLst>
          </p:cNvPr>
          <p:cNvSpPr>
            <a:spLocks noGrp="1"/>
          </p:cNvSpPr>
          <p:nvPr>
            <p:ph type="body" sz="quarter" idx="18" hasCustomPrompt="1"/>
          </p:nvPr>
        </p:nvSpPr>
        <p:spPr>
          <a:xfrm>
            <a:off x="263525" y="1677428"/>
            <a:ext cx="55624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1" name="Text Placeholder 20">
            <a:extLst>
              <a:ext uri="{FF2B5EF4-FFF2-40B4-BE49-F238E27FC236}">
                <a16:creationId xmlns:a16="http://schemas.microsoft.com/office/drawing/2014/main" id="{D7C3C23F-C9D9-7DF9-2DFB-3F380BC5713A}"/>
              </a:ext>
            </a:extLst>
          </p:cNvPr>
          <p:cNvSpPr>
            <a:spLocks noGrp="1"/>
          </p:cNvSpPr>
          <p:nvPr>
            <p:ph type="body" sz="quarter" idx="19" hasCustomPrompt="1"/>
          </p:nvPr>
        </p:nvSpPr>
        <p:spPr>
          <a:xfrm>
            <a:off x="263525" y="3538700"/>
            <a:ext cx="5562475" cy="2434576"/>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r>
              <a:rPr lang="en-GB"/>
              <a:t>Bullet point</a:t>
            </a:r>
          </a:p>
          <a:p>
            <a:pPr lvl="0"/>
            <a:endParaRPr lang="en-GB"/>
          </a:p>
        </p:txBody>
      </p:sp>
    </p:spTree>
    <p:extLst>
      <p:ext uri="{BB962C8B-B14F-4D97-AF65-F5344CB8AC3E}">
        <p14:creationId xmlns:p14="http://schemas.microsoft.com/office/powerpoint/2010/main" val="79875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py slide - plain, gradient 2">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16E662E6-791A-5EF1-5003-067E8DE4DE79}"/>
              </a:ext>
            </a:extLst>
          </p:cNvPr>
          <p:cNvSpPr>
            <a:spLocks noGrp="1"/>
          </p:cNvSpPr>
          <p:nvPr>
            <p:ph type="body" sz="quarter" idx="17" hasCustomPrompt="1"/>
          </p:nvPr>
        </p:nvSpPr>
        <p:spPr>
          <a:xfrm>
            <a:off x="270000" y="642216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12" name="Picture Placeholder 6">
            <a:extLst>
              <a:ext uri="{FF2B5EF4-FFF2-40B4-BE49-F238E27FC236}">
                <a16:creationId xmlns:a16="http://schemas.microsoft.com/office/drawing/2014/main" id="{867442F4-AA25-8997-58BF-F19A106A530F}"/>
              </a:ext>
            </a:extLst>
          </p:cNvPr>
          <p:cNvSpPr>
            <a:spLocks noGrp="1"/>
          </p:cNvSpPr>
          <p:nvPr>
            <p:ph type="pic" sz="quarter" idx="20"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7" name="Picture 6">
            <a:extLst>
              <a:ext uri="{FF2B5EF4-FFF2-40B4-BE49-F238E27FC236}">
                <a16:creationId xmlns:a16="http://schemas.microsoft.com/office/drawing/2014/main" id="{2825E4C0-DF25-01AC-D768-306F5B30F9A4}"/>
              </a:ext>
            </a:extLst>
          </p:cNvPr>
          <p:cNvPicPr>
            <a:picLocks noChangeAspect="1"/>
          </p:cNvPicPr>
          <p:nvPr userDrawn="1"/>
        </p:nvPicPr>
        <p:blipFill rotWithShape="1">
          <a:blip r:embed="rId2"/>
          <a:srcRect t="29631" b="67781"/>
          <a:stretch/>
        </p:blipFill>
        <p:spPr>
          <a:xfrm rot="5400000">
            <a:off x="8681719" y="3347719"/>
            <a:ext cx="6858000" cy="162561"/>
          </a:xfrm>
          <a:prstGeom prst="rect">
            <a:avLst/>
          </a:prstGeom>
        </p:spPr>
      </p:pic>
      <p:pic>
        <p:nvPicPr>
          <p:cNvPr id="8" name="Picture 7">
            <a:extLst>
              <a:ext uri="{FF2B5EF4-FFF2-40B4-BE49-F238E27FC236}">
                <a16:creationId xmlns:a16="http://schemas.microsoft.com/office/drawing/2014/main" id="{264F3895-DDF0-9D5D-C145-F154C33A38BD}"/>
              </a:ext>
            </a:extLst>
          </p:cNvPr>
          <p:cNvPicPr>
            <a:picLocks noChangeAspect="1"/>
          </p:cNvPicPr>
          <p:nvPr userDrawn="1"/>
        </p:nvPicPr>
        <p:blipFill>
          <a:blip r:embed="rId3"/>
          <a:srcRect/>
          <a:stretch/>
        </p:blipFill>
        <p:spPr>
          <a:xfrm>
            <a:off x="270000" y="270448"/>
            <a:ext cx="960310" cy="317867"/>
          </a:xfrm>
          <a:prstGeom prst="rect">
            <a:avLst/>
          </a:prstGeom>
        </p:spPr>
      </p:pic>
      <p:sp>
        <p:nvSpPr>
          <p:cNvPr id="18" name="Text Placeholder 14">
            <a:extLst>
              <a:ext uri="{FF2B5EF4-FFF2-40B4-BE49-F238E27FC236}">
                <a16:creationId xmlns:a16="http://schemas.microsoft.com/office/drawing/2014/main" id="{30BF0505-3749-308B-D9B9-E6884E2DA0AA}"/>
              </a:ext>
            </a:extLst>
          </p:cNvPr>
          <p:cNvSpPr>
            <a:spLocks noGrp="1"/>
          </p:cNvSpPr>
          <p:nvPr>
            <p:ph type="body" sz="quarter" idx="14" hasCustomPrompt="1"/>
          </p:nvPr>
        </p:nvSpPr>
        <p:spPr>
          <a:xfrm>
            <a:off x="263525" y="962101"/>
            <a:ext cx="11658475"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19" name="Text Placeholder 20">
            <a:extLst>
              <a:ext uri="{FF2B5EF4-FFF2-40B4-BE49-F238E27FC236}">
                <a16:creationId xmlns:a16="http://schemas.microsoft.com/office/drawing/2014/main" id="{272FE67D-6ECC-C36D-D496-A6E79D898980}"/>
              </a:ext>
            </a:extLst>
          </p:cNvPr>
          <p:cNvSpPr>
            <a:spLocks noGrp="1"/>
          </p:cNvSpPr>
          <p:nvPr>
            <p:ph type="body" sz="quarter" idx="16" hasCustomPrompt="1"/>
          </p:nvPr>
        </p:nvSpPr>
        <p:spPr>
          <a:xfrm>
            <a:off x="263525" y="2046497"/>
            <a:ext cx="5562475" cy="1382504"/>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a:p>
            <a:pPr lvl="0"/>
            <a:r>
              <a:rPr lang="en-GB"/>
              <a:t>	</a:t>
            </a:r>
          </a:p>
        </p:txBody>
      </p:sp>
      <p:sp>
        <p:nvSpPr>
          <p:cNvPr id="20" name="Text Placeholder 20">
            <a:extLst>
              <a:ext uri="{FF2B5EF4-FFF2-40B4-BE49-F238E27FC236}">
                <a16:creationId xmlns:a16="http://schemas.microsoft.com/office/drawing/2014/main" id="{88E98180-D135-523B-FAE9-B5BB1B297C05}"/>
              </a:ext>
            </a:extLst>
          </p:cNvPr>
          <p:cNvSpPr>
            <a:spLocks noGrp="1"/>
          </p:cNvSpPr>
          <p:nvPr>
            <p:ph type="body" sz="quarter" idx="18" hasCustomPrompt="1"/>
          </p:nvPr>
        </p:nvSpPr>
        <p:spPr>
          <a:xfrm>
            <a:off x="263525" y="1677428"/>
            <a:ext cx="55624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21" name="Text Placeholder 20">
            <a:extLst>
              <a:ext uri="{FF2B5EF4-FFF2-40B4-BE49-F238E27FC236}">
                <a16:creationId xmlns:a16="http://schemas.microsoft.com/office/drawing/2014/main" id="{B852EE8C-684A-3A52-2C8F-B8D93EB61B7E}"/>
              </a:ext>
            </a:extLst>
          </p:cNvPr>
          <p:cNvSpPr>
            <a:spLocks noGrp="1"/>
          </p:cNvSpPr>
          <p:nvPr>
            <p:ph type="body" sz="quarter" idx="19" hasCustomPrompt="1"/>
          </p:nvPr>
        </p:nvSpPr>
        <p:spPr>
          <a:xfrm>
            <a:off x="263525" y="3538700"/>
            <a:ext cx="5562475" cy="2434576"/>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r>
              <a:rPr lang="en-GB"/>
              <a:t>Bullet point</a:t>
            </a:r>
          </a:p>
          <a:p>
            <a:pPr lvl="0"/>
            <a:endParaRPr lang="en-GB"/>
          </a:p>
        </p:txBody>
      </p:sp>
    </p:spTree>
    <p:extLst>
      <p:ext uri="{BB962C8B-B14F-4D97-AF65-F5344CB8AC3E}">
        <p14:creationId xmlns:p14="http://schemas.microsoft.com/office/powerpoint/2010/main" val="2610138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py slide - plain, gradient 3">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16E662E6-791A-5EF1-5003-067E8DE4DE79}"/>
              </a:ext>
            </a:extLst>
          </p:cNvPr>
          <p:cNvSpPr>
            <a:spLocks noGrp="1"/>
          </p:cNvSpPr>
          <p:nvPr>
            <p:ph type="body" sz="quarter" idx="17" hasCustomPrompt="1"/>
          </p:nvPr>
        </p:nvSpPr>
        <p:spPr>
          <a:xfrm>
            <a:off x="270000" y="642216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12" name="Picture Placeholder 6">
            <a:extLst>
              <a:ext uri="{FF2B5EF4-FFF2-40B4-BE49-F238E27FC236}">
                <a16:creationId xmlns:a16="http://schemas.microsoft.com/office/drawing/2014/main" id="{867442F4-AA25-8997-58BF-F19A106A530F}"/>
              </a:ext>
            </a:extLst>
          </p:cNvPr>
          <p:cNvSpPr>
            <a:spLocks noGrp="1"/>
          </p:cNvSpPr>
          <p:nvPr>
            <p:ph type="pic" sz="quarter" idx="20"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8" name="Picture 7">
            <a:extLst>
              <a:ext uri="{FF2B5EF4-FFF2-40B4-BE49-F238E27FC236}">
                <a16:creationId xmlns:a16="http://schemas.microsoft.com/office/drawing/2014/main" id="{128E4C55-C1F0-22CF-965B-AF7E6F538650}"/>
              </a:ext>
            </a:extLst>
          </p:cNvPr>
          <p:cNvPicPr>
            <a:picLocks noChangeAspect="1"/>
          </p:cNvPicPr>
          <p:nvPr userDrawn="1"/>
        </p:nvPicPr>
        <p:blipFill>
          <a:blip r:embed="rId2"/>
          <a:srcRect t="48706" b="48706"/>
          <a:stretch/>
        </p:blipFill>
        <p:spPr>
          <a:xfrm rot="5400000">
            <a:off x="8681718" y="3347720"/>
            <a:ext cx="6858002" cy="162561"/>
          </a:xfrm>
          <a:prstGeom prst="rect">
            <a:avLst/>
          </a:prstGeom>
        </p:spPr>
      </p:pic>
      <p:pic>
        <p:nvPicPr>
          <p:cNvPr id="7" name="Picture 6">
            <a:extLst>
              <a:ext uri="{FF2B5EF4-FFF2-40B4-BE49-F238E27FC236}">
                <a16:creationId xmlns:a16="http://schemas.microsoft.com/office/drawing/2014/main" id="{0C8965D6-CF66-5A41-AFC0-E70C4340DC3C}"/>
              </a:ext>
            </a:extLst>
          </p:cNvPr>
          <p:cNvPicPr>
            <a:picLocks noChangeAspect="1"/>
          </p:cNvPicPr>
          <p:nvPr userDrawn="1"/>
        </p:nvPicPr>
        <p:blipFill>
          <a:blip r:embed="rId3"/>
          <a:srcRect/>
          <a:stretch/>
        </p:blipFill>
        <p:spPr>
          <a:xfrm>
            <a:off x="270000" y="270448"/>
            <a:ext cx="960310" cy="317867"/>
          </a:xfrm>
          <a:prstGeom prst="rect">
            <a:avLst/>
          </a:prstGeom>
        </p:spPr>
      </p:pic>
      <p:sp>
        <p:nvSpPr>
          <p:cNvPr id="2" name="Text Placeholder 14">
            <a:extLst>
              <a:ext uri="{FF2B5EF4-FFF2-40B4-BE49-F238E27FC236}">
                <a16:creationId xmlns:a16="http://schemas.microsoft.com/office/drawing/2014/main" id="{5F310D0E-6EA1-C5A7-DA65-611E3413662A}"/>
              </a:ext>
            </a:extLst>
          </p:cNvPr>
          <p:cNvSpPr>
            <a:spLocks noGrp="1"/>
          </p:cNvSpPr>
          <p:nvPr>
            <p:ph type="body" sz="quarter" idx="14" hasCustomPrompt="1"/>
          </p:nvPr>
        </p:nvSpPr>
        <p:spPr>
          <a:xfrm>
            <a:off x="263525" y="962101"/>
            <a:ext cx="11658475"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9" name="Text Placeholder 20">
            <a:extLst>
              <a:ext uri="{FF2B5EF4-FFF2-40B4-BE49-F238E27FC236}">
                <a16:creationId xmlns:a16="http://schemas.microsoft.com/office/drawing/2014/main" id="{51D7F194-7E4B-674B-7828-A7E394A112AD}"/>
              </a:ext>
            </a:extLst>
          </p:cNvPr>
          <p:cNvSpPr>
            <a:spLocks noGrp="1"/>
          </p:cNvSpPr>
          <p:nvPr>
            <p:ph type="body" sz="quarter" idx="16" hasCustomPrompt="1"/>
          </p:nvPr>
        </p:nvSpPr>
        <p:spPr>
          <a:xfrm>
            <a:off x="263525" y="2046497"/>
            <a:ext cx="5562475" cy="1382504"/>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a:p>
            <a:pPr lvl="0"/>
            <a:r>
              <a:rPr lang="en-GB"/>
              <a:t>	</a:t>
            </a:r>
          </a:p>
        </p:txBody>
      </p:sp>
      <p:sp>
        <p:nvSpPr>
          <p:cNvPr id="11" name="Text Placeholder 20">
            <a:extLst>
              <a:ext uri="{FF2B5EF4-FFF2-40B4-BE49-F238E27FC236}">
                <a16:creationId xmlns:a16="http://schemas.microsoft.com/office/drawing/2014/main" id="{A4E22A30-464C-B720-103A-BF71CDD62487}"/>
              </a:ext>
            </a:extLst>
          </p:cNvPr>
          <p:cNvSpPr>
            <a:spLocks noGrp="1"/>
          </p:cNvSpPr>
          <p:nvPr>
            <p:ph type="body" sz="quarter" idx="18" hasCustomPrompt="1"/>
          </p:nvPr>
        </p:nvSpPr>
        <p:spPr>
          <a:xfrm>
            <a:off x="263525" y="1677428"/>
            <a:ext cx="55624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3" name="Text Placeholder 20">
            <a:extLst>
              <a:ext uri="{FF2B5EF4-FFF2-40B4-BE49-F238E27FC236}">
                <a16:creationId xmlns:a16="http://schemas.microsoft.com/office/drawing/2014/main" id="{87E2E29D-DE65-50B8-3C4C-8DEBE23B240A}"/>
              </a:ext>
            </a:extLst>
          </p:cNvPr>
          <p:cNvSpPr>
            <a:spLocks noGrp="1"/>
          </p:cNvSpPr>
          <p:nvPr>
            <p:ph type="body" sz="quarter" idx="19" hasCustomPrompt="1"/>
          </p:nvPr>
        </p:nvSpPr>
        <p:spPr>
          <a:xfrm>
            <a:off x="263525" y="3538700"/>
            <a:ext cx="5562475" cy="2434576"/>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r>
              <a:rPr lang="en-GB"/>
              <a:t>Bullet point</a:t>
            </a:r>
          </a:p>
          <a:p>
            <a:pPr lvl="0"/>
            <a:endParaRPr lang="en-GB"/>
          </a:p>
        </p:txBody>
      </p:sp>
    </p:spTree>
    <p:extLst>
      <p:ext uri="{BB962C8B-B14F-4D97-AF65-F5344CB8AC3E}">
        <p14:creationId xmlns:p14="http://schemas.microsoft.com/office/powerpoint/2010/main" val="1039735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py slide - plain, gradient 4">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16E662E6-791A-5EF1-5003-067E8DE4DE79}"/>
              </a:ext>
            </a:extLst>
          </p:cNvPr>
          <p:cNvSpPr>
            <a:spLocks noGrp="1"/>
          </p:cNvSpPr>
          <p:nvPr>
            <p:ph type="body" sz="quarter" idx="17" hasCustomPrompt="1"/>
          </p:nvPr>
        </p:nvSpPr>
        <p:spPr>
          <a:xfrm>
            <a:off x="270000" y="642216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12" name="Picture Placeholder 6">
            <a:extLst>
              <a:ext uri="{FF2B5EF4-FFF2-40B4-BE49-F238E27FC236}">
                <a16:creationId xmlns:a16="http://schemas.microsoft.com/office/drawing/2014/main" id="{867442F4-AA25-8997-58BF-F19A106A530F}"/>
              </a:ext>
            </a:extLst>
          </p:cNvPr>
          <p:cNvSpPr>
            <a:spLocks noGrp="1"/>
          </p:cNvSpPr>
          <p:nvPr>
            <p:ph type="pic" sz="quarter" idx="20"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17" name="Picture 16">
            <a:extLst>
              <a:ext uri="{FF2B5EF4-FFF2-40B4-BE49-F238E27FC236}">
                <a16:creationId xmlns:a16="http://schemas.microsoft.com/office/drawing/2014/main" id="{10EFF1EA-CD81-81E6-C75E-B074087FECA9}"/>
              </a:ext>
            </a:extLst>
          </p:cNvPr>
          <p:cNvPicPr>
            <a:picLocks noChangeAspect="1"/>
          </p:cNvPicPr>
          <p:nvPr userDrawn="1"/>
        </p:nvPicPr>
        <p:blipFill rotWithShape="1">
          <a:blip r:embed="rId2"/>
          <a:srcRect t="18513" b="78899"/>
          <a:stretch/>
        </p:blipFill>
        <p:spPr>
          <a:xfrm rot="5400000">
            <a:off x="8681719" y="3347722"/>
            <a:ext cx="6858001" cy="162560"/>
          </a:xfrm>
          <a:prstGeom prst="rect">
            <a:avLst/>
          </a:prstGeom>
        </p:spPr>
      </p:pic>
      <p:pic>
        <p:nvPicPr>
          <p:cNvPr id="7" name="Picture 6">
            <a:extLst>
              <a:ext uri="{FF2B5EF4-FFF2-40B4-BE49-F238E27FC236}">
                <a16:creationId xmlns:a16="http://schemas.microsoft.com/office/drawing/2014/main" id="{D590648A-8EDB-8481-A7E8-A3CDA4C47A88}"/>
              </a:ext>
            </a:extLst>
          </p:cNvPr>
          <p:cNvPicPr>
            <a:picLocks noChangeAspect="1"/>
          </p:cNvPicPr>
          <p:nvPr userDrawn="1"/>
        </p:nvPicPr>
        <p:blipFill>
          <a:blip r:embed="rId3"/>
          <a:srcRect/>
          <a:stretch/>
        </p:blipFill>
        <p:spPr>
          <a:xfrm>
            <a:off x="270000" y="270448"/>
            <a:ext cx="960310" cy="317867"/>
          </a:xfrm>
          <a:prstGeom prst="rect">
            <a:avLst/>
          </a:prstGeom>
        </p:spPr>
      </p:pic>
      <p:sp>
        <p:nvSpPr>
          <p:cNvPr id="2" name="Text Placeholder 14">
            <a:extLst>
              <a:ext uri="{FF2B5EF4-FFF2-40B4-BE49-F238E27FC236}">
                <a16:creationId xmlns:a16="http://schemas.microsoft.com/office/drawing/2014/main" id="{AD02DD44-60FC-5561-02CD-72BBC47E6408}"/>
              </a:ext>
            </a:extLst>
          </p:cNvPr>
          <p:cNvSpPr>
            <a:spLocks noGrp="1"/>
          </p:cNvSpPr>
          <p:nvPr>
            <p:ph type="body" sz="quarter" idx="14" hasCustomPrompt="1"/>
          </p:nvPr>
        </p:nvSpPr>
        <p:spPr>
          <a:xfrm>
            <a:off x="263525" y="962101"/>
            <a:ext cx="11658475"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8" name="Text Placeholder 20">
            <a:extLst>
              <a:ext uri="{FF2B5EF4-FFF2-40B4-BE49-F238E27FC236}">
                <a16:creationId xmlns:a16="http://schemas.microsoft.com/office/drawing/2014/main" id="{FAD077A2-1DF9-86D7-BA9C-D462DDB09E6E}"/>
              </a:ext>
            </a:extLst>
          </p:cNvPr>
          <p:cNvSpPr>
            <a:spLocks noGrp="1"/>
          </p:cNvSpPr>
          <p:nvPr>
            <p:ph type="body" sz="quarter" idx="16" hasCustomPrompt="1"/>
          </p:nvPr>
        </p:nvSpPr>
        <p:spPr>
          <a:xfrm>
            <a:off x="263525" y="2046497"/>
            <a:ext cx="5562475" cy="1382504"/>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a:p>
            <a:pPr lvl="0"/>
            <a:r>
              <a:rPr lang="en-GB"/>
              <a:t>	</a:t>
            </a:r>
          </a:p>
        </p:txBody>
      </p:sp>
      <p:sp>
        <p:nvSpPr>
          <p:cNvPr id="9" name="Text Placeholder 20">
            <a:extLst>
              <a:ext uri="{FF2B5EF4-FFF2-40B4-BE49-F238E27FC236}">
                <a16:creationId xmlns:a16="http://schemas.microsoft.com/office/drawing/2014/main" id="{754753B6-95C4-A364-A85C-4583A81CBBC9}"/>
              </a:ext>
            </a:extLst>
          </p:cNvPr>
          <p:cNvSpPr>
            <a:spLocks noGrp="1"/>
          </p:cNvSpPr>
          <p:nvPr>
            <p:ph type="body" sz="quarter" idx="18" hasCustomPrompt="1"/>
          </p:nvPr>
        </p:nvSpPr>
        <p:spPr>
          <a:xfrm>
            <a:off x="263525" y="1677428"/>
            <a:ext cx="55624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1" name="Text Placeholder 20">
            <a:extLst>
              <a:ext uri="{FF2B5EF4-FFF2-40B4-BE49-F238E27FC236}">
                <a16:creationId xmlns:a16="http://schemas.microsoft.com/office/drawing/2014/main" id="{BF29CC6D-EEEC-8DA9-DEDE-8BECC2A90533}"/>
              </a:ext>
            </a:extLst>
          </p:cNvPr>
          <p:cNvSpPr>
            <a:spLocks noGrp="1"/>
          </p:cNvSpPr>
          <p:nvPr>
            <p:ph type="body" sz="quarter" idx="19" hasCustomPrompt="1"/>
          </p:nvPr>
        </p:nvSpPr>
        <p:spPr>
          <a:xfrm>
            <a:off x="263525" y="3538700"/>
            <a:ext cx="5562475" cy="2434576"/>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r>
              <a:rPr lang="en-GB"/>
              <a:t>Bullet point</a:t>
            </a:r>
          </a:p>
          <a:p>
            <a:pPr lvl="0"/>
            <a:endParaRPr lang="en-GB"/>
          </a:p>
        </p:txBody>
      </p:sp>
    </p:spTree>
    <p:extLst>
      <p:ext uri="{BB962C8B-B14F-4D97-AF65-F5344CB8AC3E}">
        <p14:creationId xmlns:p14="http://schemas.microsoft.com/office/powerpoint/2010/main" val="2943417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slide - light pollen">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99D296-2EBF-0455-6FB9-378F317DE250}"/>
              </a:ext>
            </a:extLst>
          </p:cNvPr>
          <p:cNvPicPr>
            <a:picLocks noChangeAspect="1"/>
          </p:cNvPicPr>
          <p:nvPr userDrawn="1"/>
        </p:nvPicPr>
        <p:blipFill>
          <a:blip r:embed="rId2"/>
          <a:srcRect/>
          <a:stretch/>
        </p:blipFill>
        <p:spPr>
          <a:xfrm>
            <a:off x="270001" y="270000"/>
            <a:ext cx="1626806" cy="540000"/>
          </a:xfrm>
          <a:prstGeom prst="rect">
            <a:avLst/>
          </a:prstGeom>
        </p:spPr>
      </p:pic>
      <p:sp>
        <p:nvSpPr>
          <p:cNvPr id="2" name="Picture Placeholder 6">
            <a:extLst>
              <a:ext uri="{FF2B5EF4-FFF2-40B4-BE49-F238E27FC236}">
                <a16:creationId xmlns:a16="http://schemas.microsoft.com/office/drawing/2014/main" id="{5E71947F-804F-47F0-F322-60468DF707E4}"/>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53AE2CB0-E518-08AE-EF56-56568E45802F}"/>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2E6DE1CC-0568-94D0-8621-7E54CBA765D6}"/>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21145618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py slide - plain 2">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16E662E6-791A-5EF1-5003-067E8DE4DE79}"/>
              </a:ext>
            </a:extLst>
          </p:cNvPr>
          <p:cNvSpPr>
            <a:spLocks noGrp="1"/>
          </p:cNvSpPr>
          <p:nvPr>
            <p:ph type="body" sz="quarter" idx="17" hasCustomPrompt="1"/>
          </p:nvPr>
        </p:nvSpPr>
        <p:spPr>
          <a:xfrm>
            <a:off x="270000" y="642216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10" name="Picture Placeholder 6">
            <a:extLst>
              <a:ext uri="{FF2B5EF4-FFF2-40B4-BE49-F238E27FC236}">
                <a16:creationId xmlns:a16="http://schemas.microsoft.com/office/drawing/2014/main" id="{C35F790E-E0E5-7FE3-FA8E-E8972F4C680A}"/>
              </a:ext>
            </a:extLst>
          </p:cNvPr>
          <p:cNvSpPr>
            <a:spLocks noGrp="1"/>
          </p:cNvSpPr>
          <p:nvPr>
            <p:ph type="pic" sz="quarter" idx="20"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6" name="Picture 5">
            <a:extLst>
              <a:ext uri="{FF2B5EF4-FFF2-40B4-BE49-F238E27FC236}">
                <a16:creationId xmlns:a16="http://schemas.microsoft.com/office/drawing/2014/main" id="{B18ECFD0-F550-1987-ED90-34DD597E70E1}"/>
              </a:ext>
            </a:extLst>
          </p:cNvPr>
          <p:cNvPicPr>
            <a:picLocks noChangeAspect="1"/>
          </p:cNvPicPr>
          <p:nvPr userDrawn="1"/>
        </p:nvPicPr>
        <p:blipFill>
          <a:blip r:embed="rId2"/>
          <a:srcRect/>
          <a:stretch/>
        </p:blipFill>
        <p:spPr>
          <a:xfrm>
            <a:off x="270000" y="270448"/>
            <a:ext cx="960310" cy="317867"/>
          </a:xfrm>
          <a:prstGeom prst="rect">
            <a:avLst/>
          </a:prstGeom>
        </p:spPr>
      </p:pic>
      <p:sp>
        <p:nvSpPr>
          <p:cNvPr id="2" name="Text Placeholder 14">
            <a:extLst>
              <a:ext uri="{FF2B5EF4-FFF2-40B4-BE49-F238E27FC236}">
                <a16:creationId xmlns:a16="http://schemas.microsoft.com/office/drawing/2014/main" id="{DC83E56A-8F8C-3EE2-2DD0-D89B6F13B72A}"/>
              </a:ext>
            </a:extLst>
          </p:cNvPr>
          <p:cNvSpPr>
            <a:spLocks noGrp="1"/>
          </p:cNvSpPr>
          <p:nvPr>
            <p:ph type="body" sz="quarter" idx="14" hasCustomPrompt="1"/>
          </p:nvPr>
        </p:nvSpPr>
        <p:spPr>
          <a:xfrm>
            <a:off x="263525" y="962101"/>
            <a:ext cx="11658475"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7" name="Text Placeholder 20">
            <a:extLst>
              <a:ext uri="{FF2B5EF4-FFF2-40B4-BE49-F238E27FC236}">
                <a16:creationId xmlns:a16="http://schemas.microsoft.com/office/drawing/2014/main" id="{9C539247-9B19-BC7A-A284-00DB9FFFF2D5}"/>
              </a:ext>
            </a:extLst>
          </p:cNvPr>
          <p:cNvSpPr>
            <a:spLocks noGrp="1"/>
          </p:cNvSpPr>
          <p:nvPr>
            <p:ph type="body" sz="quarter" idx="16" hasCustomPrompt="1"/>
          </p:nvPr>
        </p:nvSpPr>
        <p:spPr>
          <a:xfrm>
            <a:off x="263525" y="2046497"/>
            <a:ext cx="5562475" cy="1382504"/>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a:p>
            <a:pPr lvl="0"/>
            <a:r>
              <a:rPr lang="en-GB"/>
              <a:t>	</a:t>
            </a:r>
          </a:p>
        </p:txBody>
      </p:sp>
      <p:sp>
        <p:nvSpPr>
          <p:cNvPr id="11" name="Text Placeholder 20">
            <a:extLst>
              <a:ext uri="{FF2B5EF4-FFF2-40B4-BE49-F238E27FC236}">
                <a16:creationId xmlns:a16="http://schemas.microsoft.com/office/drawing/2014/main" id="{144E09C0-276E-2EE7-20EC-9FB6E5CA4CBF}"/>
              </a:ext>
            </a:extLst>
          </p:cNvPr>
          <p:cNvSpPr>
            <a:spLocks noGrp="1"/>
          </p:cNvSpPr>
          <p:nvPr>
            <p:ph type="body" sz="quarter" idx="18" hasCustomPrompt="1"/>
          </p:nvPr>
        </p:nvSpPr>
        <p:spPr>
          <a:xfrm>
            <a:off x="263525" y="1677428"/>
            <a:ext cx="55624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2" name="Text Placeholder 20">
            <a:extLst>
              <a:ext uri="{FF2B5EF4-FFF2-40B4-BE49-F238E27FC236}">
                <a16:creationId xmlns:a16="http://schemas.microsoft.com/office/drawing/2014/main" id="{F133C77A-A19B-E19E-8820-2D5D27E95010}"/>
              </a:ext>
            </a:extLst>
          </p:cNvPr>
          <p:cNvSpPr>
            <a:spLocks noGrp="1"/>
          </p:cNvSpPr>
          <p:nvPr>
            <p:ph type="body" sz="quarter" idx="19" hasCustomPrompt="1"/>
          </p:nvPr>
        </p:nvSpPr>
        <p:spPr>
          <a:xfrm>
            <a:off x="263525" y="3538700"/>
            <a:ext cx="5562475" cy="2434576"/>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r>
              <a:rPr lang="en-GB"/>
              <a:t>Bullet point</a:t>
            </a:r>
          </a:p>
          <a:p>
            <a:pPr lvl="0"/>
            <a:endParaRPr lang="en-GB"/>
          </a:p>
        </p:txBody>
      </p:sp>
    </p:spTree>
    <p:extLst>
      <p:ext uri="{BB962C8B-B14F-4D97-AF65-F5344CB8AC3E}">
        <p14:creationId xmlns:p14="http://schemas.microsoft.com/office/powerpoint/2010/main" val="22488529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py slide - plain 3">
    <p:spTree>
      <p:nvGrpSpPr>
        <p:cNvPr id="1" name=""/>
        <p:cNvGrpSpPr/>
        <p:nvPr/>
      </p:nvGrpSpPr>
      <p:grpSpPr>
        <a:xfrm>
          <a:off x="0" y="0"/>
          <a:ext cx="0" cy="0"/>
          <a:chOff x="0" y="0"/>
          <a:chExt cx="0" cy="0"/>
        </a:xfrm>
      </p:grpSpPr>
      <p:sp>
        <p:nvSpPr>
          <p:cNvPr id="3" name="Text Placeholder 20">
            <a:extLst>
              <a:ext uri="{FF2B5EF4-FFF2-40B4-BE49-F238E27FC236}">
                <a16:creationId xmlns:a16="http://schemas.microsoft.com/office/drawing/2014/main" id="{847B2C30-1D59-4255-14EF-65A7D3447E41}"/>
              </a:ext>
            </a:extLst>
          </p:cNvPr>
          <p:cNvSpPr>
            <a:spLocks noGrp="1"/>
          </p:cNvSpPr>
          <p:nvPr>
            <p:ph type="body" sz="quarter" idx="17" hasCustomPrompt="1"/>
          </p:nvPr>
        </p:nvSpPr>
        <p:spPr>
          <a:xfrm>
            <a:off x="270000" y="642216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10" name="Picture Placeholder 6">
            <a:extLst>
              <a:ext uri="{FF2B5EF4-FFF2-40B4-BE49-F238E27FC236}">
                <a16:creationId xmlns:a16="http://schemas.microsoft.com/office/drawing/2014/main" id="{41DF2815-65CE-940E-DF90-D7BAD5D27142}"/>
              </a:ext>
            </a:extLst>
          </p:cNvPr>
          <p:cNvSpPr>
            <a:spLocks noGrp="1"/>
          </p:cNvSpPr>
          <p:nvPr>
            <p:ph type="pic" sz="quarter" idx="20"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4" name="Picture 3">
            <a:extLst>
              <a:ext uri="{FF2B5EF4-FFF2-40B4-BE49-F238E27FC236}">
                <a16:creationId xmlns:a16="http://schemas.microsoft.com/office/drawing/2014/main" id="{57355A54-F559-FF22-46B3-B386A016A021}"/>
              </a:ext>
            </a:extLst>
          </p:cNvPr>
          <p:cNvPicPr>
            <a:picLocks noChangeAspect="1"/>
          </p:cNvPicPr>
          <p:nvPr userDrawn="1"/>
        </p:nvPicPr>
        <p:blipFill>
          <a:blip r:embed="rId2"/>
          <a:srcRect/>
          <a:stretch/>
        </p:blipFill>
        <p:spPr>
          <a:xfrm>
            <a:off x="270000" y="270448"/>
            <a:ext cx="960310" cy="317867"/>
          </a:xfrm>
          <a:prstGeom prst="rect">
            <a:avLst/>
          </a:prstGeom>
        </p:spPr>
      </p:pic>
      <p:sp>
        <p:nvSpPr>
          <p:cNvPr id="2" name="Text Placeholder 14">
            <a:extLst>
              <a:ext uri="{FF2B5EF4-FFF2-40B4-BE49-F238E27FC236}">
                <a16:creationId xmlns:a16="http://schemas.microsoft.com/office/drawing/2014/main" id="{D095428A-C816-3C1B-CD22-B3E88B74B6F1}"/>
              </a:ext>
            </a:extLst>
          </p:cNvPr>
          <p:cNvSpPr>
            <a:spLocks noGrp="1"/>
          </p:cNvSpPr>
          <p:nvPr>
            <p:ph type="body" sz="quarter" idx="14" hasCustomPrompt="1"/>
          </p:nvPr>
        </p:nvSpPr>
        <p:spPr>
          <a:xfrm>
            <a:off x="263525" y="962101"/>
            <a:ext cx="5562475"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8" name="Text Placeholder 20">
            <a:extLst>
              <a:ext uri="{FF2B5EF4-FFF2-40B4-BE49-F238E27FC236}">
                <a16:creationId xmlns:a16="http://schemas.microsoft.com/office/drawing/2014/main" id="{6D7EC963-9A6F-4159-2ED8-26598BBEE97A}"/>
              </a:ext>
            </a:extLst>
          </p:cNvPr>
          <p:cNvSpPr>
            <a:spLocks noGrp="1"/>
          </p:cNvSpPr>
          <p:nvPr>
            <p:ph type="body" sz="quarter" idx="16" hasCustomPrompt="1"/>
          </p:nvPr>
        </p:nvSpPr>
        <p:spPr>
          <a:xfrm>
            <a:off x="263525" y="2046497"/>
            <a:ext cx="5562475" cy="1382504"/>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a:p>
            <a:pPr lvl="0"/>
            <a:r>
              <a:rPr lang="en-GB"/>
              <a:t>	</a:t>
            </a:r>
          </a:p>
        </p:txBody>
      </p:sp>
      <p:sp>
        <p:nvSpPr>
          <p:cNvPr id="11" name="Text Placeholder 20">
            <a:extLst>
              <a:ext uri="{FF2B5EF4-FFF2-40B4-BE49-F238E27FC236}">
                <a16:creationId xmlns:a16="http://schemas.microsoft.com/office/drawing/2014/main" id="{66696C4F-DEF9-69D8-9365-F6FF0951AB44}"/>
              </a:ext>
            </a:extLst>
          </p:cNvPr>
          <p:cNvSpPr>
            <a:spLocks noGrp="1"/>
          </p:cNvSpPr>
          <p:nvPr>
            <p:ph type="body" sz="quarter" idx="18" hasCustomPrompt="1"/>
          </p:nvPr>
        </p:nvSpPr>
        <p:spPr>
          <a:xfrm>
            <a:off x="263525" y="1677428"/>
            <a:ext cx="55624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2" name="Text Placeholder 20">
            <a:extLst>
              <a:ext uri="{FF2B5EF4-FFF2-40B4-BE49-F238E27FC236}">
                <a16:creationId xmlns:a16="http://schemas.microsoft.com/office/drawing/2014/main" id="{659EEE2F-A573-6C35-B0C5-19105085B8D4}"/>
              </a:ext>
            </a:extLst>
          </p:cNvPr>
          <p:cNvSpPr>
            <a:spLocks noGrp="1"/>
          </p:cNvSpPr>
          <p:nvPr>
            <p:ph type="body" sz="quarter" idx="19" hasCustomPrompt="1"/>
          </p:nvPr>
        </p:nvSpPr>
        <p:spPr>
          <a:xfrm>
            <a:off x="263525" y="3538700"/>
            <a:ext cx="5562475" cy="2434576"/>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r>
              <a:rPr lang="en-GB"/>
              <a:t>Bullet point</a:t>
            </a:r>
          </a:p>
          <a:p>
            <a:pPr lvl="0"/>
            <a:endParaRPr lang="en-GB"/>
          </a:p>
        </p:txBody>
      </p:sp>
    </p:spTree>
    <p:extLst>
      <p:ext uri="{BB962C8B-B14F-4D97-AF65-F5344CB8AC3E}">
        <p14:creationId xmlns:p14="http://schemas.microsoft.com/office/powerpoint/2010/main" val="25645097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py slide - plain, smaller header">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4FEF80C-CB95-31C6-FCDB-5C44E3F85F36}"/>
              </a:ext>
            </a:extLst>
          </p:cNvPr>
          <p:cNvSpPr>
            <a:spLocks noGrp="1"/>
          </p:cNvSpPr>
          <p:nvPr>
            <p:ph type="body" sz="quarter" idx="14" hasCustomPrompt="1"/>
          </p:nvPr>
        </p:nvSpPr>
        <p:spPr>
          <a:xfrm>
            <a:off x="263525" y="962101"/>
            <a:ext cx="11658475" cy="417555"/>
          </a:xfrm>
          <a:prstGeom prst="rect">
            <a:avLst/>
          </a:prstGeom>
        </p:spPr>
        <p:txBody>
          <a:bodyPr/>
          <a:lstStyle>
            <a:lvl1pPr marL="0" indent="0">
              <a:lnSpc>
                <a:spcPct val="100000"/>
              </a:lnSpc>
              <a:buNone/>
              <a:defRPr sz="2500" b="1" i="0">
                <a:latin typeface="Avenir Heavy" panose="02000503020000020003" pitchFamily="2" charset="0"/>
              </a:defRPr>
            </a:lvl1pPr>
          </a:lstStyle>
          <a:p>
            <a:pPr lvl="0"/>
            <a:r>
              <a:rPr lang="en-GB"/>
              <a:t>Header text</a:t>
            </a:r>
          </a:p>
        </p:txBody>
      </p:sp>
      <p:sp>
        <p:nvSpPr>
          <p:cNvPr id="4" name="Text Placeholder 20">
            <a:extLst>
              <a:ext uri="{FF2B5EF4-FFF2-40B4-BE49-F238E27FC236}">
                <a16:creationId xmlns:a16="http://schemas.microsoft.com/office/drawing/2014/main" id="{D8B824B7-08ED-8C36-637A-6002BAB175CA}"/>
              </a:ext>
            </a:extLst>
          </p:cNvPr>
          <p:cNvSpPr>
            <a:spLocks noGrp="1"/>
          </p:cNvSpPr>
          <p:nvPr>
            <p:ph type="body" sz="quarter" idx="16" hasCustomPrompt="1"/>
          </p:nvPr>
        </p:nvSpPr>
        <p:spPr>
          <a:xfrm>
            <a:off x="263525" y="1906510"/>
            <a:ext cx="5562475" cy="3849403"/>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5" name="Text Placeholder 20">
            <a:extLst>
              <a:ext uri="{FF2B5EF4-FFF2-40B4-BE49-F238E27FC236}">
                <a16:creationId xmlns:a16="http://schemas.microsoft.com/office/drawing/2014/main" id="{16E662E6-791A-5EF1-5003-067E8DE4DE79}"/>
              </a:ext>
            </a:extLst>
          </p:cNvPr>
          <p:cNvSpPr>
            <a:spLocks noGrp="1"/>
          </p:cNvSpPr>
          <p:nvPr>
            <p:ph type="body" sz="quarter" idx="17" hasCustomPrompt="1"/>
          </p:nvPr>
        </p:nvSpPr>
        <p:spPr>
          <a:xfrm>
            <a:off x="270000" y="642216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6" name="Text Placeholder 20">
            <a:extLst>
              <a:ext uri="{FF2B5EF4-FFF2-40B4-BE49-F238E27FC236}">
                <a16:creationId xmlns:a16="http://schemas.microsoft.com/office/drawing/2014/main" id="{B812DB88-15DB-5D69-2E83-67EE730A0A78}"/>
              </a:ext>
            </a:extLst>
          </p:cNvPr>
          <p:cNvSpPr>
            <a:spLocks noGrp="1"/>
          </p:cNvSpPr>
          <p:nvPr>
            <p:ph type="body" sz="quarter" idx="18" hasCustomPrompt="1"/>
          </p:nvPr>
        </p:nvSpPr>
        <p:spPr>
          <a:xfrm>
            <a:off x="263525" y="1553890"/>
            <a:ext cx="55624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2" name="Text Placeholder 20">
            <a:extLst>
              <a:ext uri="{FF2B5EF4-FFF2-40B4-BE49-F238E27FC236}">
                <a16:creationId xmlns:a16="http://schemas.microsoft.com/office/drawing/2014/main" id="{D729B6B3-B4E4-0E29-8D7E-9233E43546D7}"/>
              </a:ext>
            </a:extLst>
          </p:cNvPr>
          <p:cNvSpPr>
            <a:spLocks noGrp="1"/>
          </p:cNvSpPr>
          <p:nvPr>
            <p:ph type="body" sz="quarter" idx="19" hasCustomPrompt="1"/>
          </p:nvPr>
        </p:nvSpPr>
        <p:spPr>
          <a:xfrm>
            <a:off x="6092762" y="1906510"/>
            <a:ext cx="5562475" cy="3849402"/>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r>
              <a:rPr lang="en-GB"/>
              <a:t>Bullet point</a:t>
            </a:r>
          </a:p>
          <a:p>
            <a:pPr lvl="0"/>
            <a:r>
              <a:rPr lang="en-GB"/>
              <a:t>Bullet point</a:t>
            </a:r>
          </a:p>
          <a:p>
            <a:pPr lvl="0"/>
            <a:endParaRPr lang="en-GB"/>
          </a:p>
        </p:txBody>
      </p:sp>
      <p:sp>
        <p:nvSpPr>
          <p:cNvPr id="9" name="Picture Placeholder 6">
            <a:extLst>
              <a:ext uri="{FF2B5EF4-FFF2-40B4-BE49-F238E27FC236}">
                <a16:creationId xmlns:a16="http://schemas.microsoft.com/office/drawing/2014/main" id="{65C1379C-232D-304B-CD5D-698C66DA24EC}"/>
              </a:ext>
            </a:extLst>
          </p:cNvPr>
          <p:cNvSpPr>
            <a:spLocks noGrp="1"/>
          </p:cNvSpPr>
          <p:nvPr>
            <p:ph type="pic" sz="quarter" idx="20"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7" name="Picture 6">
            <a:extLst>
              <a:ext uri="{FF2B5EF4-FFF2-40B4-BE49-F238E27FC236}">
                <a16:creationId xmlns:a16="http://schemas.microsoft.com/office/drawing/2014/main" id="{2FEAC934-AB9D-64F7-A712-45E33557DB10}"/>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38279899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py slide - alt opt 1">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16E662E6-791A-5EF1-5003-067E8DE4DE79}"/>
              </a:ext>
            </a:extLst>
          </p:cNvPr>
          <p:cNvSpPr>
            <a:spLocks noGrp="1"/>
          </p:cNvSpPr>
          <p:nvPr>
            <p:ph type="body" sz="quarter" idx="17" hasCustomPrompt="1"/>
          </p:nvPr>
        </p:nvSpPr>
        <p:spPr>
          <a:xfrm>
            <a:off x="270000" y="6422168"/>
            <a:ext cx="559291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7" name="Picture Placeholder 2">
            <a:extLst>
              <a:ext uri="{FF2B5EF4-FFF2-40B4-BE49-F238E27FC236}">
                <a16:creationId xmlns:a16="http://schemas.microsoft.com/office/drawing/2014/main" id="{6F1E7C28-FED1-194A-ACFE-520A1C2BC40B}"/>
              </a:ext>
            </a:extLst>
          </p:cNvPr>
          <p:cNvSpPr>
            <a:spLocks noGrp="1"/>
          </p:cNvSpPr>
          <p:nvPr>
            <p:ph type="pic" sz="quarter" idx="11" hasCustomPrompt="1"/>
          </p:nvPr>
        </p:nvSpPr>
        <p:spPr>
          <a:xfrm>
            <a:off x="6096000" y="0"/>
            <a:ext cx="6096000" cy="6858000"/>
          </a:xfrm>
          <a:prstGeom prst="rect">
            <a:avLst/>
          </a:prstGeom>
          <a:solidFill>
            <a:schemeClr val="bg1">
              <a:lumMod val="85000"/>
            </a:schemeClr>
          </a:solidFill>
        </p:spPr>
        <p:txBody>
          <a:bodyPr tIns="576000" bIns="46800" anchor="ctr"/>
          <a:lstStyle>
            <a:lvl1pPr marL="0" indent="0" algn="ctr">
              <a:buNone/>
              <a:defRPr sz="1000" b="0" i="0">
                <a:solidFill>
                  <a:schemeClr val="tx1">
                    <a:lumMod val="65000"/>
                    <a:lumOff val="35000"/>
                  </a:schemeClr>
                </a:solidFill>
                <a:latin typeface="Georgia" panose="02040502050405020303" pitchFamily="18" charset="0"/>
              </a:defRPr>
            </a:lvl1pPr>
          </a:lstStyle>
          <a:p>
            <a:r>
              <a:rPr lang="en-GB"/>
              <a:t>Click icon to insert picture</a:t>
            </a:r>
          </a:p>
        </p:txBody>
      </p:sp>
      <p:sp>
        <p:nvSpPr>
          <p:cNvPr id="8" name="Picture Placeholder 6">
            <a:extLst>
              <a:ext uri="{FF2B5EF4-FFF2-40B4-BE49-F238E27FC236}">
                <a16:creationId xmlns:a16="http://schemas.microsoft.com/office/drawing/2014/main" id="{68B08B44-6C0E-7BAC-9904-AF991FF59A5F}"/>
              </a:ext>
            </a:extLst>
          </p:cNvPr>
          <p:cNvSpPr>
            <a:spLocks noGrp="1"/>
          </p:cNvSpPr>
          <p:nvPr>
            <p:ph type="pic" sz="quarter" idx="20"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3" name="Picture 2">
            <a:extLst>
              <a:ext uri="{FF2B5EF4-FFF2-40B4-BE49-F238E27FC236}">
                <a16:creationId xmlns:a16="http://schemas.microsoft.com/office/drawing/2014/main" id="{0CBB4F6B-6261-B5E9-A5CA-771C3827CB7B}"/>
              </a:ext>
            </a:extLst>
          </p:cNvPr>
          <p:cNvPicPr>
            <a:picLocks noChangeAspect="1"/>
          </p:cNvPicPr>
          <p:nvPr userDrawn="1"/>
        </p:nvPicPr>
        <p:blipFill>
          <a:blip r:embed="rId2"/>
          <a:srcRect/>
          <a:stretch/>
        </p:blipFill>
        <p:spPr>
          <a:xfrm>
            <a:off x="270000" y="270448"/>
            <a:ext cx="960310" cy="317867"/>
          </a:xfrm>
          <a:prstGeom prst="rect">
            <a:avLst/>
          </a:prstGeom>
        </p:spPr>
      </p:pic>
      <p:sp>
        <p:nvSpPr>
          <p:cNvPr id="2" name="Text Placeholder 14">
            <a:extLst>
              <a:ext uri="{FF2B5EF4-FFF2-40B4-BE49-F238E27FC236}">
                <a16:creationId xmlns:a16="http://schemas.microsoft.com/office/drawing/2014/main" id="{F44DC28D-0DBB-6787-066E-17AF7ABF4B5A}"/>
              </a:ext>
            </a:extLst>
          </p:cNvPr>
          <p:cNvSpPr>
            <a:spLocks noGrp="1"/>
          </p:cNvSpPr>
          <p:nvPr>
            <p:ph type="body" sz="quarter" idx="14" hasCustomPrompt="1"/>
          </p:nvPr>
        </p:nvSpPr>
        <p:spPr>
          <a:xfrm>
            <a:off x="263526" y="962101"/>
            <a:ext cx="5562474"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4" name="Text Placeholder 20">
            <a:extLst>
              <a:ext uri="{FF2B5EF4-FFF2-40B4-BE49-F238E27FC236}">
                <a16:creationId xmlns:a16="http://schemas.microsoft.com/office/drawing/2014/main" id="{4C33306D-A98F-9A53-EA36-64BD8AE74E61}"/>
              </a:ext>
            </a:extLst>
          </p:cNvPr>
          <p:cNvSpPr>
            <a:spLocks noGrp="1"/>
          </p:cNvSpPr>
          <p:nvPr>
            <p:ph type="body" sz="quarter" idx="16" hasCustomPrompt="1"/>
          </p:nvPr>
        </p:nvSpPr>
        <p:spPr>
          <a:xfrm>
            <a:off x="263525" y="2046497"/>
            <a:ext cx="5562475" cy="1382504"/>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a:p>
            <a:pPr lvl="0"/>
            <a:r>
              <a:rPr lang="en-GB"/>
              <a:t>	</a:t>
            </a:r>
          </a:p>
        </p:txBody>
      </p:sp>
      <p:sp>
        <p:nvSpPr>
          <p:cNvPr id="9" name="Text Placeholder 20">
            <a:extLst>
              <a:ext uri="{FF2B5EF4-FFF2-40B4-BE49-F238E27FC236}">
                <a16:creationId xmlns:a16="http://schemas.microsoft.com/office/drawing/2014/main" id="{D9105514-E80D-0113-1890-614C2F0FE03C}"/>
              </a:ext>
            </a:extLst>
          </p:cNvPr>
          <p:cNvSpPr>
            <a:spLocks noGrp="1"/>
          </p:cNvSpPr>
          <p:nvPr>
            <p:ph type="body" sz="quarter" idx="18" hasCustomPrompt="1"/>
          </p:nvPr>
        </p:nvSpPr>
        <p:spPr>
          <a:xfrm>
            <a:off x="263525" y="1677428"/>
            <a:ext cx="55624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0" name="Text Placeholder 20">
            <a:extLst>
              <a:ext uri="{FF2B5EF4-FFF2-40B4-BE49-F238E27FC236}">
                <a16:creationId xmlns:a16="http://schemas.microsoft.com/office/drawing/2014/main" id="{D7DCE8B9-D5DC-E8EB-C800-6ABEBE27F10F}"/>
              </a:ext>
            </a:extLst>
          </p:cNvPr>
          <p:cNvSpPr>
            <a:spLocks noGrp="1"/>
          </p:cNvSpPr>
          <p:nvPr>
            <p:ph type="body" sz="quarter" idx="19" hasCustomPrompt="1"/>
          </p:nvPr>
        </p:nvSpPr>
        <p:spPr>
          <a:xfrm>
            <a:off x="263525" y="3538700"/>
            <a:ext cx="5562475" cy="2434576"/>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r>
              <a:rPr lang="en-GB"/>
              <a:t>Bullet point</a:t>
            </a:r>
          </a:p>
          <a:p>
            <a:pPr lvl="0"/>
            <a:endParaRPr lang="en-GB"/>
          </a:p>
        </p:txBody>
      </p:sp>
    </p:spTree>
    <p:extLst>
      <p:ext uri="{BB962C8B-B14F-4D97-AF65-F5344CB8AC3E}">
        <p14:creationId xmlns:p14="http://schemas.microsoft.com/office/powerpoint/2010/main" val="1926039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py slide - alt opt 2">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16E662E6-791A-5EF1-5003-067E8DE4DE79}"/>
              </a:ext>
            </a:extLst>
          </p:cNvPr>
          <p:cNvSpPr>
            <a:spLocks noGrp="1"/>
          </p:cNvSpPr>
          <p:nvPr>
            <p:ph type="body" sz="quarter" idx="17" hasCustomPrompt="1"/>
          </p:nvPr>
        </p:nvSpPr>
        <p:spPr>
          <a:xfrm>
            <a:off x="6348247" y="6422168"/>
            <a:ext cx="5580227"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8" name="Picture Placeholder 6">
            <a:extLst>
              <a:ext uri="{FF2B5EF4-FFF2-40B4-BE49-F238E27FC236}">
                <a16:creationId xmlns:a16="http://schemas.microsoft.com/office/drawing/2014/main" id="{75F8B064-561E-85F8-12BE-E224D538EE67}"/>
              </a:ext>
            </a:extLst>
          </p:cNvPr>
          <p:cNvSpPr>
            <a:spLocks noGrp="1"/>
          </p:cNvSpPr>
          <p:nvPr>
            <p:ph type="pic" sz="quarter" idx="10" hasCustomPrompt="1"/>
          </p:nvPr>
        </p:nvSpPr>
        <p:spPr>
          <a:xfrm>
            <a:off x="270000" y="1767201"/>
            <a:ext cx="5555999" cy="4820799"/>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7" name="Text Placeholder 14">
            <a:extLst>
              <a:ext uri="{FF2B5EF4-FFF2-40B4-BE49-F238E27FC236}">
                <a16:creationId xmlns:a16="http://schemas.microsoft.com/office/drawing/2014/main" id="{4884F4CB-F894-1CF7-040A-A6FCA7CEF0A8}"/>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9" name="Text Placeholder 20">
            <a:extLst>
              <a:ext uri="{FF2B5EF4-FFF2-40B4-BE49-F238E27FC236}">
                <a16:creationId xmlns:a16="http://schemas.microsoft.com/office/drawing/2014/main" id="{51A031DB-237E-5F5B-D7BD-E7004E321F9B}"/>
              </a:ext>
            </a:extLst>
          </p:cNvPr>
          <p:cNvSpPr>
            <a:spLocks noGrp="1"/>
          </p:cNvSpPr>
          <p:nvPr>
            <p:ph type="body" sz="quarter" idx="16" hasCustomPrompt="1"/>
          </p:nvPr>
        </p:nvSpPr>
        <p:spPr>
          <a:xfrm>
            <a:off x="6366000" y="2136269"/>
            <a:ext cx="5562475" cy="1292731"/>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0" name="Text Placeholder 20">
            <a:extLst>
              <a:ext uri="{FF2B5EF4-FFF2-40B4-BE49-F238E27FC236}">
                <a16:creationId xmlns:a16="http://schemas.microsoft.com/office/drawing/2014/main" id="{EF707FED-9178-C961-CB59-EA8A3E08DD97}"/>
              </a:ext>
            </a:extLst>
          </p:cNvPr>
          <p:cNvSpPr>
            <a:spLocks noGrp="1"/>
          </p:cNvSpPr>
          <p:nvPr>
            <p:ph type="body" sz="quarter" idx="18" hasCustomPrompt="1"/>
          </p:nvPr>
        </p:nvSpPr>
        <p:spPr>
          <a:xfrm>
            <a:off x="6366000" y="1767201"/>
            <a:ext cx="55624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6" name="Text Placeholder 20">
            <a:extLst>
              <a:ext uri="{FF2B5EF4-FFF2-40B4-BE49-F238E27FC236}">
                <a16:creationId xmlns:a16="http://schemas.microsoft.com/office/drawing/2014/main" id="{74C9E46C-E207-C4F1-B717-79F49CBCBDD8}"/>
              </a:ext>
            </a:extLst>
          </p:cNvPr>
          <p:cNvSpPr>
            <a:spLocks noGrp="1"/>
          </p:cNvSpPr>
          <p:nvPr>
            <p:ph type="body" sz="quarter" idx="20" hasCustomPrompt="1"/>
          </p:nvPr>
        </p:nvSpPr>
        <p:spPr>
          <a:xfrm>
            <a:off x="6366000" y="3538700"/>
            <a:ext cx="5562475" cy="2434576"/>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r>
              <a:rPr lang="en-GB"/>
              <a:t>Bullet point</a:t>
            </a:r>
          </a:p>
          <a:p>
            <a:pPr lvl="0"/>
            <a:endParaRPr lang="en-GB"/>
          </a:p>
        </p:txBody>
      </p:sp>
      <p:sp>
        <p:nvSpPr>
          <p:cNvPr id="11" name="Picture Placeholder 6">
            <a:extLst>
              <a:ext uri="{FF2B5EF4-FFF2-40B4-BE49-F238E27FC236}">
                <a16:creationId xmlns:a16="http://schemas.microsoft.com/office/drawing/2014/main" id="{35DAA2A0-CDCB-A873-2F04-EE4B6AF9A8D2}"/>
              </a:ext>
            </a:extLst>
          </p:cNvPr>
          <p:cNvSpPr>
            <a:spLocks noGrp="1"/>
          </p:cNvSpPr>
          <p:nvPr>
            <p:ph type="pic" sz="quarter" idx="21"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4" name="Picture 3">
            <a:extLst>
              <a:ext uri="{FF2B5EF4-FFF2-40B4-BE49-F238E27FC236}">
                <a16:creationId xmlns:a16="http://schemas.microsoft.com/office/drawing/2014/main" id="{FA7287A5-8CD6-B198-D0D4-77F48E119096}"/>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10528915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py slide - alt opt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6375C96-4AE8-7C75-220C-8228407ED6E5}"/>
              </a:ext>
            </a:extLst>
          </p:cNvPr>
          <p:cNvSpPr>
            <a:spLocks noGrp="1"/>
          </p:cNvSpPr>
          <p:nvPr>
            <p:ph type="pic" sz="quarter" idx="10" hasCustomPrompt="1"/>
          </p:nvPr>
        </p:nvSpPr>
        <p:spPr>
          <a:xfrm>
            <a:off x="0" y="0"/>
            <a:ext cx="60960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pic>
        <p:nvPicPr>
          <p:cNvPr id="2" name="Picture 1" descr="Shape&#10;&#10;Description automatically generated with medium confidence">
            <a:extLst>
              <a:ext uri="{FF2B5EF4-FFF2-40B4-BE49-F238E27FC236}">
                <a16:creationId xmlns:a16="http://schemas.microsoft.com/office/drawing/2014/main" id="{D49654D8-D1D6-CBD3-6E62-D04E207D3D50}"/>
              </a:ext>
            </a:extLst>
          </p:cNvPr>
          <p:cNvPicPr>
            <a:picLocks noChangeAspect="1"/>
          </p:cNvPicPr>
          <p:nvPr userDrawn="1"/>
        </p:nvPicPr>
        <p:blipFill>
          <a:blip r:embed="rId2"/>
          <a:stretch>
            <a:fillRect/>
          </a:stretch>
        </p:blipFill>
        <p:spPr>
          <a:xfrm>
            <a:off x="270000" y="270000"/>
            <a:ext cx="960310" cy="318764"/>
          </a:xfrm>
          <a:prstGeom prst="rect">
            <a:avLst/>
          </a:prstGeom>
        </p:spPr>
      </p:pic>
      <p:sp>
        <p:nvSpPr>
          <p:cNvPr id="3" name="Text Placeholder 14">
            <a:extLst>
              <a:ext uri="{FF2B5EF4-FFF2-40B4-BE49-F238E27FC236}">
                <a16:creationId xmlns:a16="http://schemas.microsoft.com/office/drawing/2014/main" id="{E4FEF80C-CB95-31C6-FCDB-5C44E3F85F36}"/>
              </a:ext>
            </a:extLst>
          </p:cNvPr>
          <p:cNvSpPr>
            <a:spLocks noGrp="1"/>
          </p:cNvSpPr>
          <p:nvPr>
            <p:ph type="body" sz="quarter" idx="14" hasCustomPrompt="1"/>
          </p:nvPr>
        </p:nvSpPr>
        <p:spPr>
          <a:xfrm>
            <a:off x="270000" y="959676"/>
            <a:ext cx="5556000"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4" name="Text Placeholder 20">
            <a:extLst>
              <a:ext uri="{FF2B5EF4-FFF2-40B4-BE49-F238E27FC236}">
                <a16:creationId xmlns:a16="http://schemas.microsoft.com/office/drawing/2014/main" id="{D8B824B7-08ED-8C36-637A-6002BAB175CA}"/>
              </a:ext>
            </a:extLst>
          </p:cNvPr>
          <p:cNvSpPr>
            <a:spLocks noGrp="1"/>
          </p:cNvSpPr>
          <p:nvPr>
            <p:ph type="body" sz="quarter" idx="16" hasCustomPrompt="1"/>
          </p:nvPr>
        </p:nvSpPr>
        <p:spPr>
          <a:xfrm>
            <a:off x="6385425" y="1407318"/>
            <a:ext cx="5543049" cy="2021681"/>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5" name="Text Placeholder 20">
            <a:extLst>
              <a:ext uri="{FF2B5EF4-FFF2-40B4-BE49-F238E27FC236}">
                <a16:creationId xmlns:a16="http://schemas.microsoft.com/office/drawing/2014/main" id="{16E662E6-791A-5EF1-5003-067E8DE4DE79}"/>
              </a:ext>
            </a:extLst>
          </p:cNvPr>
          <p:cNvSpPr>
            <a:spLocks noGrp="1"/>
          </p:cNvSpPr>
          <p:nvPr>
            <p:ph type="body" sz="quarter" idx="17" hasCustomPrompt="1"/>
          </p:nvPr>
        </p:nvSpPr>
        <p:spPr>
          <a:xfrm>
            <a:off x="6372475" y="6422168"/>
            <a:ext cx="5555999"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6" name="Text Placeholder 20">
            <a:extLst>
              <a:ext uri="{FF2B5EF4-FFF2-40B4-BE49-F238E27FC236}">
                <a16:creationId xmlns:a16="http://schemas.microsoft.com/office/drawing/2014/main" id="{B812DB88-15DB-5D69-2E83-67EE730A0A78}"/>
              </a:ext>
            </a:extLst>
          </p:cNvPr>
          <p:cNvSpPr>
            <a:spLocks noGrp="1"/>
          </p:cNvSpPr>
          <p:nvPr>
            <p:ph type="body" sz="quarter" idx="18" hasCustomPrompt="1"/>
          </p:nvPr>
        </p:nvSpPr>
        <p:spPr>
          <a:xfrm>
            <a:off x="6378950" y="968979"/>
            <a:ext cx="5543049"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0" name="Text Placeholder 20">
            <a:extLst>
              <a:ext uri="{FF2B5EF4-FFF2-40B4-BE49-F238E27FC236}">
                <a16:creationId xmlns:a16="http://schemas.microsoft.com/office/drawing/2014/main" id="{DE3C166E-CDB2-D663-FCFB-0074CDB69CD3}"/>
              </a:ext>
            </a:extLst>
          </p:cNvPr>
          <p:cNvSpPr>
            <a:spLocks noGrp="1"/>
          </p:cNvSpPr>
          <p:nvPr>
            <p:ph type="body" sz="quarter" idx="19" hasCustomPrompt="1"/>
          </p:nvPr>
        </p:nvSpPr>
        <p:spPr>
          <a:xfrm>
            <a:off x="6385425" y="3538700"/>
            <a:ext cx="5562475" cy="2434576"/>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r>
              <a:rPr lang="en-GB"/>
              <a:t>Bullet point</a:t>
            </a:r>
          </a:p>
          <a:p>
            <a:pPr lvl="0"/>
            <a:endParaRPr lang="en-GB"/>
          </a:p>
        </p:txBody>
      </p:sp>
      <p:sp>
        <p:nvSpPr>
          <p:cNvPr id="13" name="Picture Placeholder 6">
            <a:extLst>
              <a:ext uri="{FF2B5EF4-FFF2-40B4-BE49-F238E27FC236}">
                <a16:creationId xmlns:a16="http://schemas.microsoft.com/office/drawing/2014/main" id="{463E5A24-8C3B-CB0C-FB14-A4752D8EF889}"/>
              </a:ext>
            </a:extLst>
          </p:cNvPr>
          <p:cNvSpPr>
            <a:spLocks noGrp="1"/>
          </p:cNvSpPr>
          <p:nvPr>
            <p:ph type="pic" sz="quarter" idx="20"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Tree>
    <p:extLst>
      <p:ext uri="{BB962C8B-B14F-4D97-AF65-F5344CB8AC3E}">
        <p14:creationId xmlns:p14="http://schemas.microsoft.com/office/powerpoint/2010/main" val="1325479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py slide - alt opt 4">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6A9381EC-9E40-AD0E-E981-D90E95CA8861}"/>
              </a:ext>
            </a:extLst>
          </p:cNvPr>
          <p:cNvSpPr>
            <a:spLocks noGrp="1"/>
          </p:cNvSpPr>
          <p:nvPr>
            <p:ph type="body" sz="quarter" idx="20" hasCustomPrompt="1"/>
          </p:nvPr>
        </p:nvSpPr>
        <p:spPr>
          <a:xfrm>
            <a:off x="263525" y="6428509"/>
            <a:ext cx="5599507" cy="259370"/>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7" name="Picture Placeholder 6">
            <a:extLst>
              <a:ext uri="{FF2B5EF4-FFF2-40B4-BE49-F238E27FC236}">
                <a16:creationId xmlns:a16="http://schemas.microsoft.com/office/drawing/2014/main" id="{7503751C-A908-5F92-2647-0C4C7E8E0A55}"/>
              </a:ext>
            </a:extLst>
          </p:cNvPr>
          <p:cNvSpPr>
            <a:spLocks noGrp="1"/>
          </p:cNvSpPr>
          <p:nvPr>
            <p:ph type="pic" sz="quarter" idx="10" hasCustomPrompt="1"/>
          </p:nvPr>
        </p:nvSpPr>
        <p:spPr>
          <a:xfrm>
            <a:off x="1163378" y="2703576"/>
            <a:ext cx="3069021" cy="3110522"/>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8" name="Picture Placeholder 6">
            <a:extLst>
              <a:ext uri="{FF2B5EF4-FFF2-40B4-BE49-F238E27FC236}">
                <a16:creationId xmlns:a16="http://schemas.microsoft.com/office/drawing/2014/main" id="{36836993-508B-5CF8-AFAC-AB0550269E56}"/>
              </a:ext>
            </a:extLst>
          </p:cNvPr>
          <p:cNvSpPr>
            <a:spLocks noGrp="1"/>
          </p:cNvSpPr>
          <p:nvPr>
            <p:ph type="pic" sz="quarter" idx="24" hasCustomPrompt="1"/>
          </p:nvPr>
        </p:nvSpPr>
        <p:spPr>
          <a:xfrm>
            <a:off x="4561489" y="2703576"/>
            <a:ext cx="3069021" cy="3110522"/>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9" name="Picture Placeholder 6">
            <a:extLst>
              <a:ext uri="{FF2B5EF4-FFF2-40B4-BE49-F238E27FC236}">
                <a16:creationId xmlns:a16="http://schemas.microsoft.com/office/drawing/2014/main" id="{8475D1EB-09A6-E7BF-6F95-2CEBBFE523D5}"/>
              </a:ext>
            </a:extLst>
          </p:cNvPr>
          <p:cNvSpPr>
            <a:spLocks noGrp="1"/>
          </p:cNvSpPr>
          <p:nvPr>
            <p:ph type="pic" sz="quarter" idx="25" hasCustomPrompt="1"/>
          </p:nvPr>
        </p:nvSpPr>
        <p:spPr>
          <a:xfrm>
            <a:off x="7924800" y="2703576"/>
            <a:ext cx="3069021" cy="3110522"/>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10" name="Text Placeholder 20">
            <a:extLst>
              <a:ext uri="{FF2B5EF4-FFF2-40B4-BE49-F238E27FC236}">
                <a16:creationId xmlns:a16="http://schemas.microsoft.com/office/drawing/2014/main" id="{D756E809-2B89-8626-F042-BC57E2FC97C4}"/>
              </a:ext>
            </a:extLst>
          </p:cNvPr>
          <p:cNvSpPr>
            <a:spLocks noGrp="1"/>
          </p:cNvSpPr>
          <p:nvPr>
            <p:ph type="body" sz="quarter" idx="26" hasCustomPrompt="1"/>
          </p:nvPr>
        </p:nvSpPr>
        <p:spPr>
          <a:xfrm>
            <a:off x="1163378" y="5830470"/>
            <a:ext cx="3069021" cy="259370"/>
          </a:xfrm>
          <a:prstGeom prst="rect">
            <a:avLst/>
          </a:prstGeom>
        </p:spPr>
        <p:txBody>
          <a:bodyPr/>
          <a:lstStyle>
            <a:lvl1pPr marL="0" indent="0">
              <a:lnSpc>
                <a:spcPct val="120000"/>
              </a:lnSpc>
              <a:buNone/>
              <a:defRPr sz="1400" b="0" i="0">
                <a:latin typeface="Georgia" panose="02040502050405020303" pitchFamily="18" charset="0"/>
              </a:defRPr>
            </a:lvl1pPr>
          </a:lstStyle>
          <a:p>
            <a:pPr lvl="0"/>
            <a:r>
              <a:rPr lang="en-GB"/>
              <a:t>Secondary copy</a:t>
            </a:r>
          </a:p>
        </p:txBody>
      </p:sp>
      <p:sp>
        <p:nvSpPr>
          <p:cNvPr id="11" name="Text Placeholder 20">
            <a:extLst>
              <a:ext uri="{FF2B5EF4-FFF2-40B4-BE49-F238E27FC236}">
                <a16:creationId xmlns:a16="http://schemas.microsoft.com/office/drawing/2014/main" id="{C03AA8CC-4D12-BF61-69F5-B75B4FD8F2E2}"/>
              </a:ext>
            </a:extLst>
          </p:cNvPr>
          <p:cNvSpPr>
            <a:spLocks noGrp="1"/>
          </p:cNvSpPr>
          <p:nvPr>
            <p:ph type="body" sz="quarter" idx="27" hasCustomPrompt="1"/>
          </p:nvPr>
        </p:nvSpPr>
        <p:spPr>
          <a:xfrm>
            <a:off x="4561489" y="5830470"/>
            <a:ext cx="3069021" cy="259370"/>
          </a:xfrm>
          <a:prstGeom prst="rect">
            <a:avLst/>
          </a:prstGeom>
        </p:spPr>
        <p:txBody>
          <a:bodyPr/>
          <a:lstStyle>
            <a:lvl1pPr marL="0" indent="0">
              <a:lnSpc>
                <a:spcPct val="120000"/>
              </a:lnSpc>
              <a:buNone/>
              <a:defRPr sz="1400" b="0" i="0">
                <a:latin typeface="Georgia" panose="02040502050405020303" pitchFamily="18" charset="0"/>
              </a:defRPr>
            </a:lvl1pPr>
          </a:lstStyle>
          <a:p>
            <a:pPr lvl="0"/>
            <a:r>
              <a:rPr lang="en-GB"/>
              <a:t>Secondary copy</a:t>
            </a:r>
          </a:p>
        </p:txBody>
      </p:sp>
      <p:sp>
        <p:nvSpPr>
          <p:cNvPr id="12" name="Text Placeholder 20">
            <a:extLst>
              <a:ext uri="{FF2B5EF4-FFF2-40B4-BE49-F238E27FC236}">
                <a16:creationId xmlns:a16="http://schemas.microsoft.com/office/drawing/2014/main" id="{38EE6225-FF92-6541-5E3B-25664C3D9A97}"/>
              </a:ext>
            </a:extLst>
          </p:cNvPr>
          <p:cNvSpPr>
            <a:spLocks noGrp="1"/>
          </p:cNvSpPr>
          <p:nvPr>
            <p:ph type="body" sz="quarter" idx="28" hasCustomPrompt="1"/>
          </p:nvPr>
        </p:nvSpPr>
        <p:spPr>
          <a:xfrm>
            <a:off x="7924800" y="5830470"/>
            <a:ext cx="3069021" cy="259370"/>
          </a:xfrm>
          <a:prstGeom prst="rect">
            <a:avLst/>
          </a:prstGeom>
        </p:spPr>
        <p:txBody>
          <a:bodyPr/>
          <a:lstStyle>
            <a:lvl1pPr marL="0" indent="0">
              <a:lnSpc>
                <a:spcPct val="120000"/>
              </a:lnSpc>
              <a:buNone/>
              <a:defRPr sz="1400" b="0" i="0">
                <a:latin typeface="Georgia" panose="02040502050405020303" pitchFamily="18" charset="0"/>
              </a:defRPr>
            </a:lvl1pPr>
          </a:lstStyle>
          <a:p>
            <a:pPr lvl="0"/>
            <a:r>
              <a:rPr lang="en-GB"/>
              <a:t>Secondary copy</a:t>
            </a:r>
          </a:p>
        </p:txBody>
      </p:sp>
      <p:sp>
        <p:nvSpPr>
          <p:cNvPr id="14" name="Picture Placeholder 6">
            <a:extLst>
              <a:ext uri="{FF2B5EF4-FFF2-40B4-BE49-F238E27FC236}">
                <a16:creationId xmlns:a16="http://schemas.microsoft.com/office/drawing/2014/main" id="{93D828B4-DE74-C6EC-239E-13136B611A8C}"/>
              </a:ext>
            </a:extLst>
          </p:cNvPr>
          <p:cNvSpPr>
            <a:spLocks noGrp="1"/>
          </p:cNvSpPr>
          <p:nvPr>
            <p:ph type="pic" sz="quarter" idx="29"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15" name="Picture 14">
            <a:extLst>
              <a:ext uri="{FF2B5EF4-FFF2-40B4-BE49-F238E27FC236}">
                <a16:creationId xmlns:a16="http://schemas.microsoft.com/office/drawing/2014/main" id="{36EA4AE2-CD54-51D4-FD1E-2639EE6AF079}"/>
              </a:ext>
            </a:extLst>
          </p:cNvPr>
          <p:cNvPicPr>
            <a:picLocks noChangeAspect="1"/>
          </p:cNvPicPr>
          <p:nvPr userDrawn="1"/>
        </p:nvPicPr>
        <p:blipFill>
          <a:blip r:embed="rId2"/>
          <a:srcRect/>
          <a:stretch/>
        </p:blipFill>
        <p:spPr>
          <a:xfrm>
            <a:off x="270000" y="270448"/>
            <a:ext cx="960310" cy="317867"/>
          </a:xfrm>
          <a:prstGeom prst="rect">
            <a:avLst/>
          </a:prstGeom>
        </p:spPr>
      </p:pic>
      <p:sp>
        <p:nvSpPr>
          <p:cNvPr id="2" name="Text Placeholder 14">
            <a:extLst>
              <a:ext uri="{FF2B5EF4-FFF2-40B4-BE49-F238E27FC236}">
                <a16:creationId xmlns:a16="http://schemas.microsoft.com/office/drawing/2014/main" id="{207AC9E0-07C5-7E51-4DF0-7EC3A100AB58}"/>
              </a:ext>
            </a:extLst>
          </p:cNvPr>
          <p:cNvSpPr>
            <a:spLocks noGrp="1"/>
          </p:cNvSpPr>
          <p:nvPr>
            <p:ph type="body" sz="quarter" idx="14" hasCustomPrompt="1"/>
          </p:nvPr>
        </p:nvSpPr>
        <p:spPr>
          <a:xfrm>
            <a:off x="263525" y="962101"/>
            <a:ext cx="11658475"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13" name="Text Placeholder 20">
            <a:extLst>
              <a:ext uri="{FF2B5EF4-FFF2-40B4-BE49-F238E27FC236}">
                <a16:creationId xmlns:a16="http://schemas.microsoft.com/office/drawing/2014/main" id="{B1026761-9ECE-1A6A-0B42-25033E6DF0C8}"/>
              </a:ext>
            </a:extLst>
          </p:cNvPr>
          <p:cNvSpPr>
            <a:spLocks noGrp="1"/>
          </p:cNvSpPr>
          <p:nvPr>
            <p:ph type="body" sz="quarter" idx="16" hasCustomPrompt="1"/>
          </p:nvPr>
        </p:nvSpPr>
        <p:spPr>
          <a:xfrm>
            <a:off x="263525" y="2046497"/>
            <a:ext cx="8766175" cy="504712"/>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a:p>
            <a:pPr lvl="0"/>
            <a:r>
              <a:rPr lang="en-GB"/>
              <a:t>	</a:t>
            </a:r>
          </a:p>
        </p:txBody>
      </p:sp>
      <p:sp>
        <p:nvSpPr>
          <p:cNvPr id="16" name="Text Placeholder 20">
            <a:extLst>
              <a:ext uri="{FF2B5EF4-FFF2-40B4-BE49-F238E27FC236}">
                <a16:creationId xmlns:a16="http://schemas.microsoft.com/office/drawing/2014/main" id="{C679C0A1-08F2-72C2-E07F-C1C5B4160155}"/>
              </a:ext>
            </a:extLst>
          </p:cNvPr>
          <p:cNvSpPr>
            <a:spLocks noGrp="1"/>
          </p:cNvSpPr>
          <p:nvPr>
            <p:ph type="body" sz="quarter" idx="18" hasCustomPrompt="1"/>
          </p:nvPr>
        </p:nvSpPr>
        <p:spPr>
          <a:xfrm>
            <a:off x="263525" y="1677428"/>
            <a:ext cx="87661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Tree>
    <p:extLst>
      <p:ext uri="{BB962C8B-B14F-4D97-AF65-F5344CB8AC3E}">
        <p14:creationId xmlns:p14="http://schemas.microsoft.com/office/powerpoint/2010/main" val="1368740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py slide - alt opt 5">
    <p:spTree>
      <p:nvGrpSpPr>
        <p:cNvPr id="1" name=""/>
        <p:cNvGrpSpPr/>
        <p:nvPr/>
      </p:nvGrpSpPr>
      <p:grpSpPr>
        <a:xfrm>
          <a:off x="0" y="0"/>
          <a:ext cx="0" cy="0"/>
          <a:chOff x="0" y="0"/>
          <a:chExt cx="0" cy="0"/>
        </a:xfrm>
      </p:grpSpPr>
      <p:sp>
        <p:nvSpPr>
          <p:cNvPr id="4" name="Text Placeholder 20">
            <a:extLst>
              <a:ext uri="{FF2B5EF4-FFF2-40B4-BE49-F238E27FC236}">
                <a16:creationId xmlns:a16="http://schemas.microsoft.com/office/drawing/2014/main" id="{E140E501-50B1-6461-7396-3D0D16E07E2D}"/>
              </a:ext>
            </a:extLst>
          </p:cNvPr>
          <p:cNvSpPr>
            <a:spLocks noGrp="1"/>
          </p:cNvSpPr>
          <p:nvPr>
            <p:ph type="body" sz="quarter" idx="16" hasCustomPrompt="1"/>
          </p:nvPr>
        </p:nvSpPr>
        <p:spPr>
          <a:xfrm>
            <a:off x="621260" y="1896089"/>
            <a:ext cx="341509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5" name="Text Placeholder 20">
            <a:extLst>
              <a:ext uri="{FF2B5EF4-FFF2-40B4-BE49-F238E27FC236}">
                <a16:creationId xmlns:a16="http://schemas.microsoft.com/office/drawing/2014/main" id="{6A9381EC-9E40-AD0E-E981-D90E95CA8861}"/>
              </a:ext>
            </a:extLst>
          </p:cNvPr>
          <p:cNvSpPr>
            <a:spLocks noGrp="1"/>
          </p:cNvSpPr>
          <p:nvPr>
            <p:ph type="body" sz="quarter" idx="20" hasCustomPrompt="1"/>
          </p:nvPr>
        </p:nvSpPr>
        <p:spPr>
          <a:xfrm>
            <a:off x="263525" y="6428509"/>
            <a:ext cx="5599507" cy="259370"/>
          </a:xfrm>
          <a:prstGeom prst="rect">
            <a:avLst/>
          </a:prstGeom>
        </p:spPr>
        <p:txBody>
          <a:bodyPr/>
          <a:lstStyle>
            <a:lvl1pPr marL="0" indent="0">
              <a:buNone/>
              <a:defRPr sz="1200" b="0" i="0">
                <a:latin typeface="Georgia" panose="02040502050405020303" pitchFamily="18" charset="0"/>
              </a:defRPr>
            </a:lvl1pPr>
          </a:lstStyle>
          <a:p>
            <a:pPr lvl="0"/>
            <a:r>
              <a:rPr lang="en-GB"/>
              <a:t>Source:</a:t>
            </a:r>
          </a:p>
        </p:txBody>
      </p:sp>
      <p:sp>
        <p:nvSpPr>
          <p:cNvPr id="6" name="Text Placeholder 20">
            <a:extLst>
              <a:ext uri="{FF2B5EF4-FFF2-40B4-BE49-F238E27FC236}">
                <a16:creationId xmlns:a16="http://schemas.microsoft.com/office/drawing/2014/main" id="{7BCDEF95-05A2-E2C2-3A3A-D1DED328D66D}"/>
              </a:ext>
            </a:extLst>
          </p:cNvPr>
          <p:cNvSpPr>
            <a:spLocks noGrp="1"/>
          </p:cNvSpPr>
          <p:nvPr>
            <p:ph type="body" sz="quarter" idx="23" hasCustomPrompt="1"/>
          </p:nvPr>
        </p:nvSpPr>
        <p:spPr>
          <a:xfrm>
            <a:off x="621260" y="2268405"/>
            <a:ext cx="3415096" cy="1775276"/>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3" name="Text Placeholder 20">
            <a:extLst>
              <a:ext uri="{FF2B5EF4-FFF2-40B4-BE49-F238E27FC236}">
                <a16:creationId xmlns:a16="http://schemas.microsoft.com/office/drawing/2014/main" id="{DB617254-05B5-BDF8-497F-E1D5303440FE}"/>
              </a:ext>
            </a:extLst>
          </p:cNvPr>
          <p:cNvSpPr>
            <a:spLocks noGrp="1"/>
          </p:cNvSpPr>
          <p:nvPr>
            <p:ph type="body" sz="quarter" idx="24" hasCustomPrompt="1"/>
          </p:nvPr>
        </p:nvSpPr>
        <p:spPr>
          <a:xfrm>
            <a:off x="4394091" y="1896089"/>
            <a:ext cx="341509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4" name="Text Placeholder 20">
            <a:extLst>
              <a:ext uri="{FF2B5EF4-FFF2-40B4-BE49-F238E27FC236}">
                <a16:creationId xmlns:a16="http://schemas.microsoft.com/office/drawing/2014/main" id="{D45E1CC6-F4A1-BA0E-2987-45AC3983055C}"/>
              </a:ext>
            </a:extLst>
          </p:cNvPr>
          <p:cNvSpPr>
            <a:spLocks noGrp="1"/>
          </p:cNvSpPr>
          <p:nvPr>
            <p:ph type="body" sz="quarter" idx="25" hasCustomPrompt="1"/>
          </p:nvPr>
        </p:nvSpPr>
        <p:spPr>
          <a:xfrm>
            <a:off x="4394091" y="2268405"/>
            <a:ext cx="3415096" cy="1775276"/>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5" name="Text Placeholder 20">
            <a:extLst>
              <a:ext uri="{FF2B5EF4-FFF2-40B4-BE49-F238E27FC236}">
                <a16:creationId xmlns:a16="http://schemas.microsoft.com/office/drawing/2014/main" id="{4AD033E5-7D85-B30F-3201-5680D7BFBA47}"/>
              </a:ext>
            </a:extLst>
          </p:cNvPr>
          <p:cNvSpPr>
            <a:spLocks noGrp="1"/>
          </p:cNvSpPr>
          <p:nvPr>
            <p:ph type="body" sz="quarter" idx="26" hasCustomPrompt="1"/>
          </p:nvPr>
        </p:nvSpPr>
        <p:spPr>
          <a:xfrm>
            <a:off x="8155644" y="1896089"/>
            <a:ext cx="341509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6" name="Text Placeholder 20">
            <a:extLst>
              <a:ext uri="{FF2B5EF4-FFF2-40B4-BE49-F238E27FC236}">
                <a16:creationId xmlns:a16="http://schemas.microsoft.com/office/drawing/2014/main" id="{CCFCF932-AB72-86C6-7F95-BA67DF24F070}"/>
              </a:ext>
            </a:extLst>
          </p:cNvPr>
          <p:cNvSpPr>
            <a:spLocks noGrp="1"/>
          </p:cNvSpPr>
          <p:nvPr>
            <p:ph type="body" sz="quarter" idx="27" hasCustomPrompt="1"/>
          </p:nvPr>
        </p:nvSpPr>
        <p:spPr>
          <a:xfrm>
            <a:off x="8155644" y="2268405"/>
            <a:ext cx="3415096" cy="1775276"/>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7" name="Text Placeholder 14">
            <a:extLst>
              <a:ext uri="{FF2B5EF4-FFF2-40B4-BE49-F238E27FC236}">
                <a16:creationId xmlns:a16="http://schemas.microsoft.com/office/drawing/2014/main" id="{1053326E-D468-CF4C-9DDE-22715441EFF5}"/>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11" name="Text Placeholder 20">
            <a:extLst>
              <a:ext uri="{FF2B5EF4-FFF2-40B4-BE49-F238E27FC236}">
                <a16:creationId xmlns:a16="http://schemas.microsoft.com/office/drawing/2014/main" id="{63FB6226-292C-6F2A-DDA7-B25FC25ADD48}"/>
              </a:ext>
            </a:extLst>
          </p:cNvPr>
          <p:cNvSpPr>
            <a:spLocks noGrp="1"/>
          </p:cNvSpPr>
          <p:nvPr>
            <p:ph type="body" sz="quarter" idx="19" hasCustomPrompt="1"/>
          </p:nvPr>
        </p:nvSpPr>
        <p:spPr>
          <a:xfrm>
            <a:off x="609983" y="4186503"/>
            <a:ext cx="3415097" cy="1472853"/>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12" name="Text Placeholder 20">
            <a:extLst>
              <a:ext uri="{FF2B5EF4-FFF2-40B4-BE49-F238E27FC236}">
                <a16:creationId xmlns:a16="http://schemas.microsoft.com/office/drawing/2014/main" id="{4793C623-0122-BE8B-87F6-DB1D4450E034}"/>
              </a:ext>
            </a:extLst>
          </p:cNvPr>
          <p:cNvSpPr>
            <a:spLocks noGrp="1"/>
          </p:cNvSpPr>
          <p:nvPr>
            <p:ph type="body" sz="quarter" idx="28" hasCustomPrompt="1"/>
          </p:nvPr>
        </p:nvSpPr>
        <p:spPr>
          <a:xfrm>
            <a:off x="4392274" y="4202441"/>
            <a:ext cx="3415097" cy="1472853"/>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17" name="Text Placeholder 20">
            <a:extLst>
              <a:ext uri="{FF2B5EF4-FFF2-40B4-BE49-F238E27FC236}">
                <a16:creationId xmlns:a16="http://schemas.microsoft.com/office/drawing/2014/main" id="{198161FA-B57A-DDDD-1E48-445DA47B07E4}"/>
              </a:ext>
            </a:extLst>
          </p:cNvPr>
          <p:cNvSpPr>
            <a:spLocks noGrp="1"/>
          </p:cNvSpPr>
          <p:nvPr>
            <p:ph type="body" sz="quarter" idx="29" hasCustomPrompt="1"/>
          </p:nvPr>
        </p:nvSpPr>
        <p:spPr>
          <a:xfrm>
            <a:off x="8155643" y="4230150"/>
            <a:ext cx="3415097" cy="1472853"/>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8" name="Picture Placeholder 6">
            <a:extLst>
              <a:ext uri="{FF2B5EF4-FFF2-40B4-BE49-F238E27FC236}">
                <a16:creationId xmlns:a16="http://schemas.microsoft.com/office/drawing/2014/main" id="{837DA32A-47CD-600A-D337-8DEC910512F6}"/>
              </a:ext>
            </a:extLst>
          </p:cNvPr>
          <p:cNvSpPr>
            <a:spLocks noGrp="1"/>
          </p:cNvSpPr>
          <p:nvPr>
            <p:ph type="pic" sz="quarter" idx="30"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9" name="Picture 8">
            <a:extLst>
              <a:ext uri="{FF2B5EF4-FFF2-40B4-BE49-F238E27FC236}">
                <a16:creationId xmlns:a16="http://schemas.microsoft.com/office/drawing/2014/main" id="{EB42E001-2048-73B5-0A45-FF2AC4C1D0C9}"/>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3413649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py slide - alt opt 5, gradient 1">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837DA32A-47CD-600A-D337-8DEC910512F6}"/>
              </a:ext>
            </a:extLst>
          </p:cNvPr>
          <p:cNvSpPr>
            <a:spLocks noGrp="1"/>
          </p:cNvSpPr>
          <p:nvPr>
            <p:ph type="pic" sz="quarter" idx="30"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3" name="Text Placeholder 20">
            <a:extLst>
              <a:ext uri="{FF2B5EF4-FFF2-40B4-BE49-F238E27FC236}">
                <a16:creationId xmlns:a16="http://schemas.microsoft.com/office/drawing/2014/main" id="{D9B74924-B047-04B8-26CD-488F501DF32E}"/>
              </a:ext>
            </a:extLst>
          </p:cNvPr>
          <p:cNvSpPr>
            <a:spLocks noGrp="1"/>
          </p:cNvSpPr>
          <p:nvPr>
            <p:ph type="body" sz="quarter" idx="17" hasCustomPrompt="1"/>
          </p:nvPr>
        </p:nvSpPr>
        <p:spPr>
          <a:xfrm>
            <a:off x="270000" y="624944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pic>
        <p:nvPicPr>
          <p:cNvPr id="9" name="Picture 8" descr="Background pattern&#10;&#10;Description automatically generated">
            <a:extLst>
              <a:ext uri="{FF2B5EF4-FFF2-40B4-BE49-F238E27FC236}">
                <a16:creationId xmlns:a16="http://schemas.microsoft.com/office/drawing/2014/main" id="{51723326-4AFD-13A4-96DD-692F4C078D85}"/>
              </a:ext>
            </a:extLst>
          </p:cNvPr>
          <p:cNvPicPr>
            <a:picLocks noChangeAspect="1"/>
          </p:cNvPicPr>
          <p:nvPr userDrawn="1"/>
        </p:nvPicPr>
        <p:blipFill rotWithShape="1">
          <a:blip r:embed="rId2"/>
          <a:srcRect t="66215" b="31204"/>
          <a:stretch/>
        </p:blipFill>
        <p:spPr>
          <a:xfrm>
            <a:off x="0" y="6695439"/>
            <a:ext cx="12192000" cy="162561"/>
          </a:xfrm>
          <a:prstGeom prst="rect">
            <a:avLst/>
          </a:prstGeom>
        </p:spPr>
      </p:pic>
      <p:pic>
        <p:nvPicPr>
          <p:cNvPr id="10" name="Picture 9">
            <a:extLst>
              <a:ext uri="{FF2B5EF4-FFF2-40B4-BE49-F238E27FC236}">
                <a16:creationId xmlns:a16="http://schemas.microsoft.com/office/drawing/2014/main" id="{A07CA997-89A7-36F1-64E7-84D56C94CEEE}"/>
              </a:ext>
            </a:extLst>
          </p:cNvPr>
          <p:cNvPicPr>
            <a:picLocks noChangeAspect="1"/>
          </p:cNvPicPr>
          <p:nvPr userDrawn="1"/>
        </p:nvPicPr>
        <p:blipFill>
          <a:blip r:embed="rId3"/>
          <a:srcRect/>
          <a:stretch/>
        </p:blipFill>
        <p:spPr>
          <a:xfrm>
            <a:off x="270000" y="270448"/>
            <a:ext cx="960310" cy="317867"/>
          </a:xfrm>
          <a:prstGeom prst="rect">
            <a:avLst/>
          </a:prstGeom>
        </p:spPr>
      </p:pic>
      <p:sp>
        <p:nvSpPr>
          <p:cNvPr id="2" name="Text Placeholder 20">
            <a:extLst>
              <a:ext uri="{FF2B5EF4-FFF2-40B4-BE49-F238E27FC236}">
                <a16:creationId xmlns:a16="http://schemas.microsoft.com/office/drawing/2014/main" id="{8681EFEA-005C-204E-A221-FB1576B7773E}"/>
              </a:ext>
            </a:extLst>
          </p:cNvPr>
          <p:cNvSpPr>
            <a:spLocks noGrp="1"/>
          </p:cNvSpPr>
          <p:nvPr>
            <p:ph type="body" sz="quarter" idx="16" hasCustomPrompt="1"/>
          </p:nvPr>
        </p:nvSpPr>
        <p:spPr>
          <a:xfrm>
            <a:off x="621260" y="1896089"/>
            <a:ext cx="341509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5" name="Text Placeholder 20">
            <a:extLst>
              <a:ext uri="{FF2B5EF4-FFF2-40B4-BE49-F238E27FC236}">
                <a16:creationId xmlns:a16="http://schemas.microsoft.com/office/drawing/2014/main" id="{8E3D0842-F568-9096-B0AF-B7CC08244905}"/>
              </a:ext>
            </a:extLst>
          </p:cNvPr>
          <p:cNvSpPr>
            <a:spLocks noGrp="1"/>
          </p:cNvSpPr>
          <p:nvPr>
            <p:ph type="body" sz="quarter" idx="23" hasCustomPrompt="1"/>
          </p:nvPr>
        </p:nvSpPr>
        <p:spPr>
          <a:xfrm>
            <a:off x="621260" y="2268405"/>
            <a:ext cx="3415096" cy="1775276"/>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8" name="Text Placeholder 20">
            <a:extLst>
              <a:ext uri="{FF2B5EF4-FFF2-40B4-BE49-F238E27FC236}">
                <a16:creationId xmlns:a16="http://schemas.microsoft.com/office/drawing/2014/main" id="{F5C2CBC1-0979-AB76-E0C9-E1340B8B51E5}"/>
              </a:ext>
            </a:extLst>
          </p:cNvPr>
          <p:cNvSpPr>
            <a:spLocks noGrp="1"/>
          </p:cNvSpPr>
          <p:nvPr>
            <p:ph type="body" sz="quarter" idx="24" hasCustomPrompt="1"/>
          </p:nvPr>
        </p:nvSpPr>
        <p:spPr>
          <a:xfrm>
            <a:off x="4394091" y="1896089"/>
            <a:ext cx="341509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9" name="Text Placeholder 20">
            <a:extLst>
              <a:ext uri="{FF2B5EF4-FFF2-40B4-BE49-F238E27FC236}">
                <a16:creationId xmlns:a16="http://schemas.microsoft.com/office/drawing/2014/main" id="{EC6DB4B8-6674-40D6-79C5-F7544B8A28E1}"/>
              </a:ext>
            </a:extLst>
          </p:cNvPr>
          <p:cNvSpPr>
            <a:spLocks noGrp="1"/>
          </p:cNvSpPr>
          <p:nvPr>
            <p:ph type="body" sz="quarter" idx="25" hasCustomPrompt="1"/>
          </p:nvPr>
        </p:nvSpPr>
        <p:spPr>
          <a:xfrm>
            <a:off x="4394091" y="2268405"/>
            <a:ext cx="3415096" cy="1775276"/>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20" name="Text Placeholder 20">
            <a:extLst>
              <a:ext uri="{FF2B5EF4-FFF2-40B4-BE49-F238E27FC236}">
                <a16:creationId xmlns:a16="http://schemas.microsoft.com/office/drawing/2014/main" id="{943D0279-20D5-0A5E-5F54-E66DB41252C9}"/>
              </a:ext>
            </a:extLst>
          </p:cNvPr>
          <p:cNvSpPr>
            <a:spLocks noGrp="1"/>
          </p:cNvSpPr>
          <p:nvPr>
            <p:ph type="body" sz="quarter" idx="26" hasCustomPrompt="1"/>
          </p:nvPr>
        </p:nvSpPr>
        <p:spPr>
          <a:xfrm>
            <a:off x="8155644" y="1896089"/>
            <a:ext cx="341509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21" name="Text Placeholder 20">
            <a:extLst>
              <a:ext uri="{FF2B5EF4-FFF2-40B4-BE49-F238E27FC236}">
                <a16:creationId xmlns:a16="http://schemas.microsoft.com/office/drawing/2014/main" id="{B7125B9C-C795-1C4B-1A73-17C0D91AC0E7}"/>
              </a:ext>
            </a:extLst>
          </p:cNvPr>
          <p:cNvSpPr>
            <a:spLocks noGrp="1"/>
          </p:cNvSpPr>
          <p:nvPr>
            <p:ph type="body" sz="quarter" idx="27" hasCustomPrompt="1"/>
          </p:nvPr>
        </p:nvSpPr>
        <p:spPr>
          <a:xfrm>
            <a:off x="8155644" y="2268405"/>
            <a:ext cx="3415096" cy="1775276"/>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22" name="Text Placeholder 14">
            <a:extLst>
              <a:ext uri="{FF2B5EF4-FFF2-40B4-BE49-F238E27FC236}">
                <a16:creationId xmlns:a16="http://schemas.microsoft.com/office/drawing/2014/main" id="{DAFD3BBD-82FE-D8AD-9551-BF310937ABE7}"/>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23" name="Text Placeholder 20">
            <a:extLst>
              <a:ext uri="{FF2B5EF4-FFF2-40B4-BE49-F238E27FC236}">
                <a16:creationId xmlns:a16="http://schemas.microsoft.com/office/drawing/2014/main" id="{13717357-1B8B-8609-F604-3EFA0CC7AA67}"/>
              </a:ext>
            </a:extLst>
          </p:cNvPr>
          <p:cNvSpPr>
            <a:spLocks noGrp="1"/>
          </p:cNvSpPr>
          <p:nvPr>
            <p:ph type="body" sz="quarter" idx="19" hasCustomPrompt="1"/>
          </p:nvPr>
        </p:nvSpPr>
        <p:spPr>
          <a:xfrm>
            <a:off x="609983" y="4186503"/>
            <a:ext cx="3415097" cy="1472853"/>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24" name="Text Placeholder 20">
            <a:extLst>
              <a:ext uri="{FF2B5EF4-FFF2-40B4-BE49-F238E27FC236}">
                <a16:creationId xmlns:a16="http://schemas.microsoft.com/office/drawing/2014/main" id="{955A9008-7BC4-7058-E866-DC5AD910920B}"/>
              </a:ext>
            </a:extLst>
          </p:cNvPr>
          <p:cNvSpPr>
            <a:spLocks noGrp="1"/>
          </p:cNvSpPr>
          <p:nvPr>
            <p:ph type="body" sz="quarter" idx="28" hasCustomPrompt="1"/>
          </p:nvPr>
        </p:nvSpPr>
        <p:spPr>
          <a:xfrm>
            <a:off x="4392274" y="4202441"/>
            <a:ext cx="3415097" cy="1472853"/>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25" name="Text Placeholder 20">
            <a:extLst>
              <a:ext uri="{FF2B5EF4-FFF2-40B4-BE49-F238E27FC236}">
                <a16:creationId xmlns:a16="http://schemas.microsoft.com/office/drawing/2014/main" id="{AFDAB9DD-01C3-0B4E-DE6A-C8B5907D6D27}"/>
              </a:ext>
            </a:extLst>
          </p:cNvPr>
          <p:cNvSpPr>
            <a:spLocks noGrp="1"/>
          </p:cNvSpPr>
          <p:nvPr>
            <p:ph type="body" sz="quarter" idx="29" hasCustomPrompt="1"/>
          </p:nvPr>
        </p:nvSpPr>
        <p:spPr>
          <a:xfrm>
            <a:off x="8155643" y="4230150"/>
            <a:ext cx="3415097" cy="1472853"/>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Tree>
    <p:extLst>
      <p:ext uri="{BB962C8B-B14F-4D97-AF65-F5344CB8AC3E}">
        <p14:creationId xmlns:p14="http://schemas.microsoft.com/office/powerpoint/2010/main" val="497490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py slide - alt opt 5, gradient 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837DA32A-47CD-600A-D337-8DEC910512F6}"/>
              </a:ext>
            </a:extLst>
          </p:cNvPr>
          <p:cNvSpPr>
            <a:spLocks noGrp="1"/>
          </p:cNvSpPr>
          <p:nvPr>
            <p:ph type="pic" sz="quarter" idx="30"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20">
            <a:extLst>
              <a:ext uri="{FF2B5EF4-FFF2-40B4-BE49-F238E27FC236}">
                <a16:creationId xmlns:a16="http://schemas.microsoft.com/office/drawing/2014/main" id="{B3409EF6-AC6A-A259-0383-57A850F428BE}"/>
              </a:ext>
            </a:extLst>
          </p:cNvPr>
          <p:cNvSpPr>
            <a:spLocks noGrp="1"/>
          </p:cNvSpPr>
          <p:nvPr>
            <p:ph type="body" sz="quarter" idx="17" hasCustomPrompt="1"/>
          </p:nvPr>
        </p:nvSpPr>
        <p:spPr>
          <a:xfrm>
            <a:off x="270000" y="624944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pic>
        <p:nvPicPr>
          <p:cNvPr id="10" name="Picture 9">
            <a:extLst>
              <a:ext uri="{FF2B5EF4-FFF2-40B4-BE49-F238E27FC236}">
                <a16:creationId xmlns:a16="http://schemas.microsoft.com/office/drawing/2014/main" id="{09821615-3748-1E60-8D16-0486E960768B}"/>
              </a:ext>
            </a:extLst>
          </p:cNvPr>
          <p:cNvPicPr>
            <a:picLocks noChangeAspect="1"/>
          </p:cNvPicPr>
          <p:nvPr userDrawn="1"/>
        </p:nvPicPr>
        <p:blipFill rotWithShape="1">
          <a:blip r:embed="rId2"/>
          <a:srcRect t="29631" b="67781"/>
          <a:stretch/>
        </p:blipFill>
        <p:spPr>
          <a:xfrm>
            <a:off x="0" y="6695439"/>
            <a:ext cx="12192000" cy="162561"/>
          </a:xfrm>
          <a:prstGeom prst="rect">
            <a:avLst/>
          </a:prstGeom>
        </p:spPr>
      </p:pic>
      <p:pic>
        <p:nvPicPr>
          <p:cNvPr id="9" name="Picture 8">
            <a:extLst>
              <a:ext uri="{FF2B5EF4-FFF2-40B4-BE49-F238E27FC236}">
                <a16:creationId xmlns:a16="http://schemas.microsoft.com/office/drawing/2014/main" id="{5C7BB2E2-5810-8902-CAA3-9715C7BEBDB0}"/>
              </a:ext>
            </a:extLst>
          </p:cNvPr>
          <p:cNvPicPr>
            <a:picLocks noChangeAspect="1"/>
          </p:cNvPicPr>
          <p:nvPr userDrawn="1"/>
        </p:nvPicPr>
        <p:blipFill>
          <a:blip r:embed="rId3"/>
          <a:srcRect/>
          <a:stretch/>
        </p:blipFill>
        <p:spPr>
          <a:xfrm>
            <a:off x="270000" y="270448"/>
            <a:ext cx="960310" cy="317867"/>
          </a:xfrm>
          <a:prstGeom prst="rect">
            <a:avLst/>
          </a:prstGeom>
        </p:spPr>
      </p:pic>
      <p:sp>
        <p:nvSpPr>
          <p:cNvPr id="2" name="Text Placeholder 20">
            <a:extLst>
              <a:ext uri="{FF2B5EF4-FFF2-40B4-BE49-F238E27FC236}">
                <a16:creationId xmlns:a16="http://schemas.microsoft.com/office/drawing/2014/main" id="{B5768DA6-F2EB-8992-4037-210262CE784D}"/>
              </a:ext>
            </a:extLst>
          </p:cNvPr>
          <p:cNvSpPr>
            <a:spLocks noGrp="1"/>
          </p:cNvSpPr>
          <p:nvPr>
            <p:ph type="body" sz="quarter" idx="16" hasCustomPrompt="1"/>
          </p:nvPr>
        </p:nvSpPr>
        <p:spPr>
          <a:xfrm>
            <a:off x="621260" y="1896089"/>
            <a:ext cx="341509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3" name="Text Placeholder 20">
            <a:extLst>
              <a:ext uri="{FF2B5EF4-FFF2-40B4-BE49-F238E27FC236}">
                <a16:creationId xmlns:a16="http://schemas.microsoft.com/office/drawing/2014/main" id="{03A16246-83D5-C0DF-D736-6F6C00BDFB01}"/>
              </a:ext>
            </a:extLst>
          </p:cNvPr>
          <p:cNvSpPr>
            <a:spLocks noGrp="1"/>
          </p:cNvSpPr>
          <p:nvPr>
            <p:ph type="body" sz="quarter" idx="23" hasCustomPrompt="1"/>
          </p:nvPr>
        </p:nvSpPr>
        <p:spPr>
          <a:xfrm>
            <a:off x="621260" y="2268405"/>
            <a:ext cx="3415096" cy="1775276"/>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8" name="Text Placeholder 20">
            <a:extLst>
              <a:ext uri="{FF2B5EF4-FFF2-40B4-BE49-F238E27FC236}">
                <a16:creationId xmlns:a16="http://schemas.microsoft.com/office/drawing/2014/main" id="{3BE0F763-6969-9672-5B4C-10C8DB6A76AF}"/>
              </a:ext>
            </a:extLst>
          </p:cNvPr>
          <p:cNvSpPr>
            <a:spLocks noGrp="1"/>
          </p:cNvSpPr>
          <p:nvPr>
            <p:ph type="body" sz="quarter" idx="24" hasCustomPrompt="1"/>
          </p:nvPr>
        </p:nvSpPr>
        <p:spPr>
          <a:xfrm>
            <a:off x="4394091" y="1896089"/>
            <a:ext cx="341509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9" name="Text Placeholder 20">
            <a:extLst>
              <a:ext uri="{FF2B5EF4-FFF2-40B4-BE49-F238E27FC236}">
                <a16:creationId xmlns:a16="http://schemas.microsoft.com/office/drawing/2014/main" id="{09838FB5-0BC4-43CD-0A74-45EF3F49AB9E}"/>
              </a:ext>
            </a:extLst>
          </p:cNvPr>
          <p:cNvSpPr>
            <a:spLocks noGrp="1"/>
          </p:cNvSpPr>
          <p:nvPr>
            <p:ph type="body" sz="quarter" idx="25" hasCustomPrompt="1"/>
          </p:nvPr>
        </p:nvSpPr>
        <p:spPr>
          <a:xfrm>
            <a:off x="4394091" y="2268405"/>
            <a:ext cx="3415096" cy="1775276"/>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20" name="Text Placeholder 20">
            <a:extLst>
              <a:ext uri="{FF2B5EF4-FFF2-40B4-BE49-F238E27FC236}">
                <a16:creationId xmlns:a16="http://schemas.microsoft.com/office/drawing/2014/main" id="{FC449ADC-8F72-D88F-6865-284A71DA91FE}"/>
              </a:ext>
            </a:extLst>
          </p:cNvPr>
          <p:cNvSpPr>
            <a:spLocks noGrp="1"/>
          </p:cNvSpPr>
          <p:nvPr>
            <p:ph type="body" sz="quarter" idx="26" hasCustomPrompt="1"/>
          </p:nvPr>
        </p:nvSpPr>
        <p:spPr>
          <a:xfrm>
            <a:off x="8155644" y="1896089"/>
            <a:ext cx="341509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21" name="Text Placeholder 20">
            <a:extLst>
              <a:ext uri="{FF2B5EF4-FFF2-40B4-BE49-F238E27FC236}">
                <a16:creationId xmlns:a16="http://schemas.microsoft.com/office/drawing/2014/main" id="{5A4CF3D3-73F0-341E-A7DE-296A1168D3E1}"/>
              </a:ext>
            </a:extLst>
          </p:cNvPr>
          <p:cNvSpPr>
            <a:spLocks noGrp="1"/>
          </p:cNvSpPr>
          <p:nvPr>
            <p:ph type="body" sz="quarter" idx="27" hasCustomPrompt="1"/>
          </p:nvPr>
        </p:nvSpPr>
        <p:spPr>
          <a:xfrm>
            <a:off x="8155644" y="2268405"/>
            <a:ext cx="3415096" cy="1775276"/>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22" name="Text Placeholder 14">
            <a:extLst>
              <a:ext uri="{FF2B5EF4-FFF2-40B4-BE49-F238E27FC236}">
                <a16:creationId xmlns:a16="http://schemas.microsoft.com/office/drawing/2014/main" id="{820965CA-A818-71D4-6FDA-0B12816EF14F}"/>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23" name="Text Placeholder 20">
            <a:extLst>
              <a:ext uri="{FF2B5EF4-FFF2-40B4-BE49-F238E27FC236}">
                <a16:creationId xmlns:a16="http://schemas.microsoft.com/office/drawing/2014/main" id="{FA8EAD8A-29AF-E3C0-3A6B-7C4C42102B4A}"/>
              </a:ext>
            </a:extLst>
          </p:cNvPr>
          <p:cNvSpPr>
            <a:spLocks noGrp="1"/>
          </p:cNvSpPr>
          <p:nvPr>
            <p:ph type="body" sz="quarter" idx="19" hasCustomPrompt="1"/>
          </p:nvPr>
        </p:nvSpPr>
        <p:spPr>
          <a:xfrm>
            <a:off x="609983" y="4186503"/>
            <a:ext cx="3415097" cy="1472853"/>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24" name="Text Placeholder 20">
            <a:extLst>
              <a:ext uri="{FF2B5EF4-FFF2-40B4-BE49-F238E27FC236}">
                <a16:creationId xmlns:a16="http://schemas.microsoft.com/office/drawing/2014/main" id="{BADC7F86-D572-A709-BCA9-4319E0E5FE09}"/>
              </a:ext>
            </a:extLst>
          </p:cNvPr>
          <p:cNvSpPr>
            <a:spLocks noGrp="1"/>
          </p:cNvSpPr>
          <p:nvPr>
            <p:ph type="body" sz="quarter" idx="28" hasCustomPrompt="1"/>
          </p:nvPr>
        </p:nvSpPr>
        <p:spPr>
          <a:xfrm>
            <a:off x="4392274" y="4202441"/>
            <a:ext cx="3415097" cy="1472853"/>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25" name="Text Placeholder 20">
            <a:extLst>
              <a:ext uri="{FF2B5EF4-FFF2-40B4-BE49-F238E27FC236}">
                <a16:creationId xmlns:a16="http://schemas.microsoft.com/office/drawing/2014/main" id="{EF81B5B3-8586-3803-E0D0-F1A9EC5DC9D0}"/>
              </a:ext>
            </a:extLst>
          </p:cNvPr>
          <p:cNvSpPr>
            <a:spLocks noGrp="1"/>
          </p:cNvSpPr>
          <p:nvPr>
            <p:ph type="body" sz="quarter" idx="29" hasCustomPrompt="1"/>
          </p:nvPr>
        </p:nvSpPr>
        <p:spPr>
          <a:xfrm>
            <a:off x="8155643" y="4230150"/>
            <a:ext cx="3415097" cy="1472853"/>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Tree>
    <p:extLst>
      <p:ext uri="{BB962C8B-B14F-4D97-AF65-F5344CB8AC3E}">
        <p14:creationId xmlns:p14="http://schemas.microsoft.com/office/powerpoint/2010/main" val="3533127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slide - spring morning">
    <p:bg>
      <p:bgPr>
        <a:solidFill>
          <a:schemeClr val="bg2"/>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9DD8866-A931-BC79-6648-D3F9BD231ED7}"/>
              </a:ext>
            </a:extLst>
          </p:cNvPr>
          <p:cNvPicPr>
            <a:picLocks noChangeAspect="1"/>
          </p:cNvPicPr>
          <p:nvPr userDrawn="1"/>
        </p:nvPicPr>
        <p:blipFill>
          <a:blip r:embed="rId2"/>
          <a:stretch>
            <a:fillRect/>
          </a:stretch>
        </p:blipFill>
        <p:spPr>
          <a:xfrm>
            <a:off x="270000" y="270000"/>
            <a:ext cx="1626808" cy="540000"/>
          </a:xfrm>
          <a:prstGeom prst="rect">
            <a:avLst/>
          </a:prstGeom>
        </p:spPr>
      </p:pic>
      <p:sp>
        <p:nvSpPr>
          <p:cNvPr id="6" name="Picture Placeholder 6">
            <a:extLst>
              <a:ext uri="{FF2B5EF4-FFF2-40B4-BE49-F238E27FC236}">
                <a16:creationId xmlns:a16="http://schemas.microsoft.com/office/drawing/2014/main" id="{AB8FBA7A-C859-6EC4-8EA2-6F9055489EDE}"/>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EBC9F62A-6826-9CFD-8AED-06CAEF6B1BFB}"/>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tx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1D6E175D-279D-6AF0-EDF7-E64FE14A48CB}"/>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tx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2089108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opy slide - alt opt 5, gradient 3">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837DA32A-47CD-600A-D337-8DEC910512F6}"/>
              </a:ext>
            </a:extLst>
          </p:cNvPr>
          <p:cNvSpPr>
            <a:spLocks noGrp="1"/>
          </p:cNvSpPr>
          <p:nvPr>
            <p:ph type="pic" sz="quarter" idx="30"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3" name="Text Placeholder 20">
            <a:extLst>
              <a:ext uri="{FF2B5EF4-FFF2-40B4-BE49-F238E27FC236}">
                <a16:creationId xmlns:a16="http://schemas.microsoft.com/office/drawing/2014/main" id="{3539BBCB-06B8-A64E-EA4D-AF465BE31F21}"/>
              </a:ext>
            </a:extLst>
          </p:cNvPr>
          <p:cNvSpPr>
            <a:spLocks noGrp="1"/>
          </p:cNvSpPr>
          <p:nvPr>
            <p:ph type="body" sz="quarter" idx="17" hasCustomPrompt="1"/>
          </p:nvPr>
        </p:nvSpPr>
        <p:spPr>
          <a:xfrm>
            <a:off x="270000" y="624944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pic>
        <p:nvPicPr>
          <p:cNvPr id="9" name="Picture 8">
            <a:extLst>
              <a:ext uri="{FF2B5EF4-FFF2-40B4-BE49-F238E27FC236}">
                <a16:creationId xmlns:a16="http://schemas.microsoft.com/office/drawing/2014/main" id="{A35818FF-B340-E128-7A2E-65AD4131E578}"/>
              </a:ext>
            </a:extLst>
          </p:cNvPr>
          <p:cNvPicPr>
            <a:picLocks noChangeAspect="1"/>
          </p:cNvPicPr>
          <p:nvPr userDrawn="1"/>
        </p:nvPicPr>
        <p:blipFill>
          <a:blip r:embed="rId2"/>
          <a:srcRect t="48706" b="48706"/>
          <a:stretch/>
        </p:blipFill>
        <p:spPr>
          <a:xfrm>
            <a:off x="0" y="6695439"/>
            <a:ext cx="12192000" cy="162561"/>
          </a:xfrm>
          <a:prstGeom prst="rect">
            <a:avLst/>
          </a:prstGeom>
        </p:spPr>
      </p:pic>
      <p:pic>
        <p:nvPicPr>
          <p:cNvPr id="10" name="Picture 9">
            <a:extLst>
              <a:ext uri="{FF2B5EF4-FFF2-40B4-BE49-F238E27FC236}">
                <a16:creationId xmlns:a16="http://schemas.microsoft.com/office/drawing/2014/main" id="{CD00EC72-AD8E-6BA2-1DB4-467D0D43C0E3}"/>
              </a:ext>
            </a:extLst>
          </p:cNvPr>
          <p:cNvPicPr>
            <a:picLocks noChangeAspect="1"/>
          </p:cNvPicPr>
          <p:nvPr userDrawn="1"/>
        </p:nvPicPr>
        <p:blipFill>
          <a:blip r:embed="rId3"/>
          <a:srcRect/>
          <a:stretch/>
        </p:blipFill>
        <p:spPr>
          <a:xfrm>
            <a:off x="270000" y="270448"/>
            <a:ext cx="960310" cy="317867"/>
          </a:xfrm>
          <a:prstGeom prst="rect">
            <a:avLst/>
          </a:prstGeom>
        </p:spPr>
      </p:pic>
      <p:sp>
        <p:nvSpPr>
          <p:cNvPr id="2" name="Text Placeholder 20">
            <a:extLst>
              <a:ext uri="{FF2B5EF4-FFF2-40B4-BE49-F238E27FC236}">
                <a16:creationId xmlns:a16="http://schemas.microsoft.com/office/drawing/2014/main" id="{F7646E18-5616-8DC0-791B-89265830FF40}"/>
              </a:ext>
            </a:extLst>
          </p:cNvPr>
          <p:cNvSpPr>
            <a:spLocks noGrp="1"/>
          </p:cNvSpPr>
          <p:nvPr>
            <p:ph type="body" sz="quarter" idx="16" hasCustomPrompt="1"/>
          </p:nvPr>
        </p:nvSpPr>
        <p:spPr>
          <a:xfrm>
            <a:off x="621260" y="1896089"/>
            <a:ext cx="341509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5" name="Text Placeholder 20">
            <a:extLst>
              <a:ext uri="{FF2B5EF4-FFF2-40B4-BE49-F238E27FC236}">
                <a16:creationId xmlns:a16="http://schemas.microsoft.com/office/drawing/2014/main" id="{1FD9E353-2CDF-A625-F1C9-1C8FB589D786}"/>
              </a:ext>
            </a:extLst>
          </p:cNvPr>
          <p:cNvSpPr>
            <a:spLocks noGrp="1"/>
          </p:cNvSpPr>
          <p:nvPr>
            <p:ph type="body" sz="quarter" idx="23" hasCustomPrompt="1"/>
          </p:nvPr>
        </p:nvSpPr>
        <p:spPr>
          <a:xfrm>
            <a:off x="621260" y="2268405"/>
            <a:ext cx="3415096" cy="1775276"/>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8" name="Text Placeholder 20">
            <a:extLst>
              <a:ext uri="{FF2B5EF4-FFF2-40B4-BE49-F238E27FC236}">
                <a16:creationId xmlns:a16="http://schemas.microsoft.com/office/drawing/2014/main" id="{C4FB090D-91C6-8BD8-F154-D2BC7B543956}"/>
              </a:ext>
            </a:extLst>
          </p:cNvPr>
          <p:cNvSpPr>
            <a:spLocks noGrp="1"/>
          </p:cNvSpPr>
          <p:nvPr>
            <p:ph type="body" sz="quarter" idx="24" hasCustomPrompt="1"/>
          </p:nvPr>
        </p:nvSpPr>
        <p:spPr>
          <a:xfrm>
            <a:off x="4394091" y="1896089"/>
            <a:ext cx="341509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9" name="Text Placeholder 20">
            <a:extLst>
              <a:ext uri="{FF2B5EF4-FFF2-40B4-BE49-F238E27FC236}">
                <a16:creationId xmlns:a16="http://schemas.microsoft.com/office/drawing/2014/main" id="{981A700E-4A44-2348-A6C3-810AAC6EA0C0}"/>
              </a:ext>
            </a:extLst>
          </p:cNvPr>
          <p:cNvSpPr>
            <a:spLocks noGrp="1"/>
          </p:cNvSpPr>
          <p:nvPr>
            <p:ph type="body" sz="quarter" idx="25" hasCustomPrompt="1"/>
          </p:nvPr>
        </p:nvSpPr>
        <p:spPr>
          <a:xfrm>
            <a:off x="4394091" y="2268405"/>
            <a:ext cx="3415096" cy="1775276"/>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20" name="Text Placeholder 20">
            <a:extLst>
              <a:ext uri="{FF2B5EF4-FFF2-40B4-BE49-F238E27FC236}">
                <a16:creationId xmlns:a16="http://schemas.microsoft.com/office/drawing/2014/main" id="{9B5E880A-3959-4315-87B2-FA13C36F5E5C}"/>
              </a:ext>
            </a:extLst>
          </p:cNvPr>
          <p:cNvSpPr>
            <a:spLocks noGrp="1"/>
          </p:cNvSpPr>
          <p:nvPr>
            <p:ph type="body" sz="quarter" idx="26" hasCustomPrompt="1"/>
          </p:nvPr>
        </p:nvSpPr>
        <p:spPr>
          <a:xfrm>
            <a:off x="8155644" y="1896089"/>
            <a:ext cx="341509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21" name="Text Placeholder 20">
            <a:extLst>
              <a:ext uri="{FF2B5EF4-FFF2-40B4-BE49-F238E27FC236}">
                <a16:creationId xmlns:a16="http://schemas.microsoft.com/office/drawing/2014/main" id="{E97999CE-53E2-7D89-57FE-79BBAE52CF6F}"/>
              </a:ext>
            </a:extLst>
          </p:cNvPr>
          <p:cNvSpPr>
            <a:spLocks noGrp="1"/>
          </p:cNvSpPr>
          <p:nvPr>
            <p:ph type="body" sz="quarter" idx="27" hasCustomPrompt="1"/>
          </p:nvPr>
        </p:nvSpPr>
        <p:spPr>
          <a:xfrm>
            <a:off x="8155644" y="2268405"/>
            <a:ext cx="3415096" cy="1775276"/>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22" name="Text Placeholder 14">
            <a:extLst>
              <a:ext uri="{FF2B5EF4-FFF2-40B4-BE49-F238E27FC236}">
                <a16:creationId xmlns:a16="http://schemas.microsoft.com/office/drawing/2014/main" id="{516A819C-60BD-B509-F09F-95478BF94939}"/>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23" name="Text Placeholder 20">
            <a:extLst>
              <a:ext uri="{FF2B5EF4-FFF2-40B4-BE49-F238E27FC236}">
                <a16:creationId xmlns:a16="http://schemas.microsoft.com/office/drawing/2014/main" id="{602370C8-2E5C-D32F-B128-8FEBEE1C1805}"/>
              </a:ext>
            </a:extLst>
          </p:cNvPr>
          <p:cNvSpPr>
            <a:spLocks noGrp="1"/>
          </p:cNvSpPr>
          <p:nvPr>
            <p:ph type="body" sz="quarter" idx="19" hasCustomPrompt="1"/>
          </p:nvPr>
        </p:nvSpPr>
        <p:spPr>
          <a:xfrm>
            <a:off x="609983" y="4186503"/>
            <a:ext cx="3415097" cy="1472853"/>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24" name="Text Placeholder 20">
            <a:extLst>
              <a:ext uri="{FF2B5EF4-FFF2-40B4-BE49-F238E27FC236}">
                <a16:creationId xmlns:a16="http://schemas.microsoft.com/office/drawing/2014/main" id="{A9EDD1E2-D1B1-F9C4-50E6-C1EF16790483}"/>
              </a:ext>
            </a:extLst>
          </p:cNvPr>
          <p:cNvSpPr>
            <a:spLocks noGrp="1"/>
          </p:cNvSpPr>
          <p:nvPr>
            <p:ph type="body" sz="quarter" idx="28" hasCustomPrompt="1"/>
          </p:nvPr>
        </p:nvSpPr>
        <p:spPr>
          <a:xfrm>
            <a:off x="4392274" y="4202441"/>
            <a:ext cx="3415097" cy="1472853"/>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25" name="Text Placeholder 20">
            <a:extLst>
              <a:ext uri="{FF2B5EF4-FFF2-40B4-BE49-F238E27FC236}">
                <a16:creationId xmlns:a16="http://schemas.microsoft.com/office/drawing/2014/main" id="{114982B9-DD96-0F6E-8F46-3EBD88D75A42}"/>
              </a:ext>
            </a:extLst>
          </p:cNvPr>
          <p:cNvSpPr>
            <a:spLocks noGrp="1"/>
          </p:cNvSpPr>
          <p:nvPr>
            <p:ph type="body" sz="quarter" idx="29" hasCustomPrompt="1"/>
          </p:nvPr>
        </p:nvSpPr>
        <p:spPr>
          <a:xfrm>
            <a:off x="8155643" y="4230150"/>
            <a:ext cx="3415097" cy="1472853"/>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Tree>
    <p:extLst>
      <p:ext uri="{BB962C8B-B14F-4D97-AF65-F5344CB8AC3E}">
        <p14:creationId xmlns:p14="http://schemas.microsoft.com/office/powerpoint/2010/main" val="1353353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opy slide - alt opt 5, gradient 4">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837DA32A-47CD-600A-D337-8DEC910512F6}"/>
              </a:ext>
            </a:extLst>
          </p:cNvPr>
          <p:cNvSpPr>
            <a:spLocks noGrp="1"/>
          </p:cNvSpPr>
          <p:nvPr>
            <p:ph type="pic" sz="quarter" idx="30"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20">
            <a:extLst>
              <a:ext uri="{FF2B5EF4-FFF2-40B4-BE49-F238E27FC236}">
                <a16:creationId xmlns:a16="http://schemas.microsoft.com/office/drawing/2014/main" id="{2A6F8933-E520-9499-2257-DC04CAC7A40F}"/>
              </a:ext>
            </a:extLst>
          </p:cNvPr>
          <p:cNvSpPr>
            <a:spLocks noGrp="1"/>
          </p:cNvSpPr>
          <p:nvPr>
            <p:ph type="body" sz="quarter" idx="17" hasCustomPrompt="1"/>
          </p:nvPr>
        </p:nvSpPr>
        <p:spPr>
          <a:xfrm>
            <a:off x="270000" y="624944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pic>
        <p:nvPicPr>
          <p:cNvPr id="10" name="Picture 9">
            <a:extLst>
              <a:ext uri="{FF2B5EF4-FFF2-40B4-BE49-F238E27FC236}">
                <a16:creationId xmlns:a16="http://schemas.microsoft.com/office/drawing/2014/main" id="{01C23EDB-F67D-CEDC-CC76-C42B6F23E633}"/>
              </a:ext>
            </a:extLst>
          </p:cNvPr>
          <p:cNvPicPr>
            <a:picLocks noChangeAspect="1"/>
          </p:cNvPicPr>
          <p:nvPr userDrawn="1"/>
        </p:nvPicPr>
        <p:blipFill rotWithShape="1">
          <a:blip r:embed="rId2"/>
          <a:srcRect t="18513" b="78899"/>
          <a:stretch/>
        </p:blipFill>
        <p:spPr>
          <a:xfrm>
            <a:off x="0" y="6695439"/>
            <a:ext cx="12192000" cy="162561"/>
          </a:xfrm>
          <a:prstGeom prst="rect">
            <a:avLst/>
          </a:prstGeom>
        </p:spPr>
      </p:pic>
      <p:pic>
        <p:nvPicPr>
          <p:cNvPr id="9" name="Picture 8">
            <a:extLst>
              <a:ext uri="{FF2B5EF4-FFF2-40B4-BE49-F238E27FC236}">
                <a16:creationId xmlns:a16="http://schemas.microsoft.com/office/drawing/2014/main" id="{F3F42F82-52A4-1BA0-AF49-9AB7576C88C7}"/>
              </a:ext>
            </a:extLst>
          </p:cNvPr>
          <p:cNvPicPr>
            <a:picLocks noChangeAspect="1"/>
          </p:cNvPicPr>
          <p:nvPr userDrawn="1"/>
        </p:nvPicPr>
        <p:blipFill>
          <a:blip r:embed="rId3"/>
          <a:srcRect/>
          <a:stretch/>
        </p:blipFill>
        <p:spPr>
          <a:xfrm>
            <a:off x="270000" y="270448"/>
            <a:ext cx="960310" cy="317867"/>
          </a:xfrm>
          <a:prstGeom prst="rect">
            <a:avLst/>
          </a:prstGeom>
        </p:spPr>
      </p:pic>
      <p:sp>
        <p:nvSpPr>
          <p:cNvPr id="2" name="Text Placeholder 20">
            <a:extLst>
              <a:ext uri="{FF2B5EF4-FFF2-40B4-BE49-F238E27FC236}">
                <a16:creationId xmlns:a16="http://schemas.microsoft.com/office/drawing/2014/main" id="{302F549A-73E9-70DE-0637-B00778002292}"/>
              </a:ext>
            </a:extLst>
          </p:cNvPr>
          <p:cNvSpPr>
            <a:spLocks noGrp="1"/>
          </p:cNvSpPr>
          <p:nvPr>
            <p:ph type="body" sz="quarter" idx="16" hasCustomPrompt="1"/>
          </p:nvPr>
        </p:nvSpPr>
        <p:spPr>
          <a:xfrm>
            <a:off x="621260" y="1896089"/>
            <a:ext cx="341509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3" name="Text Placeholder 20">
            <a:extLst>
              <a:ext uri="{FF2B5EF4-FFF2-40B4-BE49-F238E27FC236}">
                <a16:creationId xmlns:a16="http://schemas.microsoft.com/office/drawing/2014/main" id="{6B294543-8DC2-AE0B-3748-1477F4710156}"/>
              </a:ext>
            </a:extLst>
          </p:cNvPr>
          <p:cNvSpPr>
            <a:spLocks noGrp="1"/>
          </p:cNvSpPr>
          <p:nvPr>
            <p:ph type="body" sz="quarter" idx="23" hasCustomPrompt="1"/>
          </p:nvPr>
        </p:nvSpPr>
        <p:spPr>
          <a:xfrm>
            <a:off x="621260" y="2268405"/>
            <a:ext cx="3415096" cy="1775276"/>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8" name="Text Placeholder 20">
            <a:extLst>
              <a:ext uri="{FF2B5EF4-FFF2-40B4-BE49-F238E27FC236}">
                <a16:creationId xmlns:a16="http://schemas.microsoft.com/office/drawing/2014/main" id="{4175093F-3A0B-F155-8388-C970CA8CB1F1}"/>
              </a:ext>
            </a:extLst>
          </p:cNvPr>
          <p:cNvSpPr>
            <a:spLocks noGrp="1"/>
          </p:cNvSpPr>
          <p:nvPr>
            <p:ph type="body" sz="quarter" idx="24" hasCustomPrompt="1"/>
          </p:nvPr>
        </p:nvSpPr>
        <p:spPr>
          <a:xfrm>
            <a:off x="4394091" y="1896089"/>
            <a:ext cx="341509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9" name="Text Placeholder 20">
            <a:extLst>
              <a:ext uri="{FF2B5EF4-FFF2-40B4-BE49-F238E27FC236}">
                <a16:creationId xmlns:a16="http://schemas.microsoft.com/office/drawing/2014/main" id="{F26FB87F-699E-761E-F1E1-7A6EB4B21A49}"/>
              </a:ext>
            </a:extLst>
          </p:cNvPr>
          <p:cNvSpPr>
            <a:spLocks noGrp="1"/>
          </p:cNvSpPr>
          <p:nvPr>
            <p:ph type="body" sz="quarter" idx="25" hasCustomPrompt="1"/>
          </p:nvPr>
        </p:nvSpPr>
        <p:spPr>
          <a:xfrm>
            <a:off x="4394091" y="2268405"/>
            <a:ext cx="3415096" cy="1775276"/>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20" name="Text Placeholder 20">
            <a:extLst>
              <a:ext uri="{FF2B5EF4-FFF2-40B4-BE49-F238E27FC236}">
                <a16:creationId xmlns:a16="http://schemas.microsoft.com/office/drawing/2014/main" id="{1E7BA0D6-694C-CB54-296D-65D947D77AE5}"/>
              </a:ext>
            </a:extLst>
          </p:cNvPr>
          <p:cNvSpPr>
            <a:spLocks noGrp="1"/>
          </p:cNvSpPr>
          <p:nvPr>
            <p:ph type="body" sz="quarter" idx="26" hasCustomPrompt="1"/>
          </p:nvPr>
        </p:nvSpPr>
        <p:spPr>
          <a:xfrm>
            <a:off x="8155644" y="1896089"/>
            <a:ext cx="341509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21" name="Text Placeholder 20">
            <a:extLst>
              <a:ext uri="{FF2B5EF4-FFF2-40B4-BE49-F238E27FC236}">
                <a16:creationId xmlns:a16="http://schemas.microsoft.com/office/drawing/2014/main" id="{19589ED1-4AEA-AA72-4F5F-6C6D93F12A92}"/>
              </a:ext>
            </a:extLst>
          </p:cNvPr>
          <p:cNvSpPr>
            <a:spLocks noGrp="1"/>
          </p:cNvSpPr>
          <p:nvPr>
            <p:ph type="body" sz="quarter" idx="27" hasCustomPrompt="1"/>
          </p:nvPr>
        </p:nvSpPr>
        <p:spPr>
          <a:xfrm>
            <a:off x="8155644" y="2268405"/>
            <a:ext cx="3415096" cy="1775276"/>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22" name="Text Placeholder 14">
            <a:extLst>
              <a:ext uri="{FF2B5EF4-FFF2-40B4-BE49-F238E27FC236}">
                <a16:creationId xmlns:a16="http://schemas.microsoft.com/office/drawing/2014/main" id="{85F8D99E-302F-28DD-2695-FA444AA5E58B}"/>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23" name="Text Placeholder 20">
            <a:extLst>
              <a:ext uri="{FF2B5EF4-FFF2-40B4-BE49-F238E27FC236}">
                <a16:creationId xmlns:a16="http://schemas.microsoft.com/office/drawing/2014/main" id="{4C870973-B826-1886-3E9E-99757C85DC0A}"/>
              </a:ext>
            </a:extLst>
          </p:cNvPr>
          <p:cNvSpPr>
            <a:spLocks noGrp="1"/>
          </p:cNvSpPr>
          <p:nvPr>
            <p:ph type="body" sz="quarter" idx="19" hasCustomPrompt="1"/>
          </p:nvPr>
        </p:nvSpPr>
        <p:spPr>
          <a:xfrm>
            <a:off x="609983" y="4186503"/>
            <a:ext cx="3415097" cy="1472853"/>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24" name="Text Placeholder 20">
            <a:extLst>
              <a:ext uri="{FF2B5EF4-FFF2-40B4-BE49-F238E27FC236}">
                <a16:creationId xmlns:a16="http://schemas.microsoft.com/office/drawing/2014/main" id="{B255F2E3-E714-C770-A1B5-895CE2651FF8}"/>
              </a:ext>
            </a:extLst>
          </p:cNvPr>
          <p:cNvSpPr>
            <a:spLocks noGrp="1"/>
          </p:cNvSpPr>
          <p:nvPr>
            <p:ph type="body" sz="quarter" idx="28" hasCustomPrompt="1"/>
          </p:nvPr>
        </p:nvSpPr>
        <p:spPr>
          <a:xfrm>
            <a:off x="4392274" y="4202441"/>
            <a:ext cx="3415097" cy="1472853"/>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25" name="Text Placeholder 20">
            <a:extLst>
              <a:ext uri="{FF2B5EF4-FFF2-40B4-BE49-F238E27FC236}">
                <a16:creationId xmlns:a16="http://schemas.microsoft.com/office/drawing/2014/main" id="{C2493BE5-2A9F-B50E-C652-7971D8576DF8}"/>
              </a:ext>
            </a:extLst>
          </p:cNvPr>
          <p:cNvSpPr>
            <a:spLocks noGrp="1"/>
          </p:cNvSpPr>
          <p:nvPr>
            <p:ph type="body" sz="quarter" idx="29" hasCustomPrompt="1"/>
          </p:nvPr>
        </p:nvSpPr>
        <p:spPr>
          <a:xfrm>
            <a:off x="8155643" y="4230150"/>
            <a:ext cx="3415097" cy="1472853"/>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Tree>
    <p:extLst>
      <p:ext uri="{BB962C8B-B14F-4D97-AF65-F5344CB8AC3E}">
        <p14:creationId xmlns:p14="http://schemas.microsoft.com/office/powerpoint/2010/main" val="22312660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py slide - alt opt 6">
    <p:spTree>
      <p:nvGrpSpPr>
        <p:cNvPr id="1" name=""/>
        <p:cNvGrpSpPr/>
        <p:nvPr/>
      </p:nvGrpSpPr>
      <p:grpSpPr>
        <a:xfrm>
          <a:off x="0" y="0"/>
          <a:ext cx="0" cy="0"/>
          <a:chOff x="0" y="0"/>
          <a:chExt cx="0" cy="0"/>
        </a:xfrm>
      </p:grpSpPr>
      <p:sp>
        <p:nvSpPr>
          <p:cNvPr id="4" name="Text Placeholder 20">
            <a:extLst>
              <a:ext uri="{FF2B5EF4-FFF2-40B4-BE49-F238E27FC236}">
                <a16:creationId xmlns:a16="http://schemas.microsoft.com/office/drawing/2014/main" id="{E140E501-50B1-6461-7396-3D0D16E07E2D}"/>
              </a:ext>
            </a:extLst>
          </p:cNvPr>
          <p:cNvSpPr>
            <a:spLocks noGrp="1"/>
          </p:cNvSpPr>
          <p:nvPr>
            <p:ph type="body" sz="quarter" idx="16" hasCustomPrompt="1"/>
          </p:nvPr>
        </p:nvSpPr>
        <p:spPr>
          <a:xfrm>
            <a:off x="263526" y="2506535"/>
            <a:ext cx="559950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5" name="Text Placeholder 20">
            <a:extLst>
              <a:ext uri="{FF2B5EF4-FFF2-40B4-BE49-F238E27FC236}">
                <a16:creationId xmlns:a16="http://schemas.microsoft.com/office/drawing/2014/main" id="{6A9381EC-9E40-AD0E-E981-D90E95CA8861}"/>
              </a:ext>
            </a:extLst>
          </p:cNvPr>
          <p:cNvSpPr>
            <a:spLocks noGrp="1"/>
          </p:cNvSpPr>
          <p:nvPr>
            <p:ph type="body" sz="quarter" idx="20" hasCustomPrompt="1"/>
          </p:nvPr>
        </p:nvSpPr>
        <p:spPr>
          <a:xfrm>
            <a:off x="263525" y="6428509"/>
            <a:ext cx="5599507" cy="259370"/>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6" name="Text Placeholder 20">
            <a:extLst>
              <a:ext uri="{FF2B5EF4-FFF2-40B4-BE49-F238E27FC236}">
                <a16:creationId xmlns:a16="http://schemas.microsoft.com/office/drawing/2014/main" id="{7BCDEF95-05A2-E2C2-3A3A-D1DED328D66D}"/>
              </a:ext>
            </a:extLst>
          </p:cNvPr>
          <p:cNvSpPr>
            <a:spLocks noGrp="1"/>
          </p:cNvSpPr>
          <p:nvPr>
            <p:ph type="body" sz="quarter" idx="23" hasCustomPrompt="1"/>
          </p:nvPr>
        </p:nvSpPr>
        <p:spPr>
          <a:xfrm>
            <a:off x="263526" y="2853551"/>
            <a:ext cx="5599506" cy="2296959"/>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7" name="Text Placeholder 20">
            <a:extLst>
              <a:ext uri="{FF2B5EF4-FFF2-40B4-BE49-F238E27FC236}">
                <a16:creationId xmlns:a16="http://schemas.microsoft.com/office/drawing/2014/main" id="{14924722-E116-7CDB-A0B6-ABDC15E77C39}"/>
              </a:ext>
            </a:extLst>
          </p:cNvPr>
          <p:cNvSpPr>
            <a:spLocks noGrp="1"/>
          </p:cNvSpPr>
          <p:nvPr>
            <p:ph type="body" sz="quarter" idx="24" hasCustomPrompt="1"/>
          </p:nvPr>
        </p:nvSpPr>
        <p:spPr>
          <a:xfrm>
            <a:off x="6366001" y="2506534"/>
            <a:ext cx="5562474" cy="2685575"/>
          </a:xfrm>
          <a:prstGeom prst="rect">
            <a:avLst/>
          </a:prstGeom>
        </p:spPr>
        <p:txBody>
          <a:bodyPr/>
          <a:lstStyle>
            <a:lvl1pPr marL="0" indent="0">
              <a:lnSpc>
                <a:spcPct val="100000"/>
              </a:lnSpc>
              <a:buNone/>
              <a:defRPr sz="5500" b="1" i="0">
                <a:latin typeface="Avenir Heavy" panose="02000503020000020003" pitchFamily="2" charset="0"/>
              </a:defRPr>
            </a:lvl1pPr>
          </a:lstStyle>
          <a:p>
            <a:pPr lvl="0"/>
            <a:r>
              <a:rPr lang="en-GB"/>
              <a:t>Pull quote / stat</a:t>
            </a:r>
          </a:p>
        </p:txBody>
      </p:sp>
      <p:sp>
        <p:nvSpPr>
          <p:cNvPr id="9" name="Text Placeholder 14">
            <a:extLst>
              <a:ext uri="{FF2B5EF4-FFF2-40B4-BE49-F238E27FC236}">
                <a16:creationId xmlns:a16="http://schemas.microsoft.com/office/drawing/2014/main" id="{CE9C10C5-932C-3B4E-D7EF-FD41918870D7}"/>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10" name="Picture Placeholder 6">
            <a:extLst>
              <a:ext uri="{FF2B5EF4-FFF2-40B4-BE49-F238E27FC236}">
                <a16:creationId xmlns:a16="http://schemas.microsoft.com/office/drawing/2014/main" id="{0F29C275-FCB1-C20B-A599-8D0465C3AC74}"/>
              </a:ext>
            </a:extLst>
          </p:cNvPr>
          <p:cNvSpPr>
            <a:spLocks noGrp="1"/>
          </p:cNvSpPr>
          <p:nvPr>
            <p:ph type="pic" sz="quarter" idx="25"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8" name="Picture 7">
            <a:extLst>
              <a:ext uri="{FF2B5EF4-FFF2-40B4-BE49-F238E27FC236}">
                <a16:creationId xmlns:a16="http://schemas.microsoft.com/office/drawing/2014/main" id="{8312A58C-EFCA-4538-FE06-0476EB178CD3}"/>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3824277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py slide - alt opt 6, gradient 1">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0F29C275-FCB1-C20B-A599-8D0465C3AC74}"/>
              </a:ext>
            </a:extLst>
          </p:cNvPr>
          <p:cNvSpPr>
            <a:spLocks noGrp="1"/>
          </p:cNvSpPr>
          <p:nvPr>
            <p:ph type="pic" sz="quarter" idx="25"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11" name="Text Placeholder 20">
            <a:extLst>
              <a:ext uri="{FF2B5EF4-FFF2-40B4-BE49-F238E27FC236}">
                <a16:creationId xmlns:a16="http://schemas.microsoft.com/office/drawing/2014/main" id="{2566E18E-D42A-248D-069B-1DDE285CD808}"/>
              </a:ext>
            </a:extLst>
          </p:cNvPr>
          <p:cNvSpPr>
            <a:spLocks noGrp="1"/>
          </p:cNvSpPr>
          <p:nvPr>
            <p:ph type="body" sz="quarter" idx="17" hasCustomPrompt="1"/>
          </p:nvPr>
        </p:nvSpPr>
        <p:spPr>
          <a:xfrm>
            <a:off x="270000" y="624944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pic>
        <p:nvPicPr>
          <p:cNvPr id="12" name="Picture 11" descr="Background pattern&#10;&#10;Description automatically generated">
            <a:extLst>
              <a:ext uri="{FF2B5EF4-FFF2-40B4-BE49-F238E27FC236}">
                <a16:creationId xmlns:a16="http://schemas.microsoft.com/office/drawing/2014/main" id="{FCFCB351-1DF0-4190-0997-CFE27D43C6A5}"/>
              </a:ext>
            </a:extLst>
          </p:cNvPr>
          <p:cNvPicPr>
            <a:picLocks noChangeAspect="1"/>
          </p:cNvPicPr>
          <p:nvPr userDrawn="1"/>
        </p:nvPicPr>
        <p:blipFill rotWithShape="1">
          <a:blip r:embed="rId2"/>
          <a:srcRect t="66215" b="31204"/>
          <a:stretch/>
        </p:blipFill>
        <p:spPr>
          <a:xfrm>
            <a:off x="0" y="6695439"/>
            <a:ext cx="12192000" cy="162561"/>
          </a:xfrm>
          <a:prstGeom prst="rect">
            <a:avLst/>
          </a:prstGeom>
        </p:spPr>
      </p:pic>
      <p:pic>
        <p:nvPicPr>
          <p:cNvPr id="5" name="Picture 4">
            <a:extLst>
              <a:ext uri="{FF2B5EF4-FFF2-40B4-BE49-F238E27FC236}">
                <a16:creationId xmlns:a16="http://schemas.microsoft.com/office/drawing/2014/main" id="{207070A2-D4C0-128B-CC64-5B704ECB0A12}"/>
              </a:ext>
            </a:extLst>
          </p:cNvPr>
          <p:cNvPicPr>
            <a:picLocks noChangeAspect="1"/>
          </p:cNvPicPr>
          <p:nvPr userDrawn="1"/>
        </p:nvPicPr>
        <p:blipFill>
          <a:blip r:embed="rId3"/>
          <a:srcRect/>
          <a:stretch/>
        </p:blipFill>
        <p:spPr>
          <a:xfrm>
            <a:off x="270000" y="270448"/>
            <a:ext cx="960310" cy="317867"/>
          </a:xfrm>
          <a:prstGeom prst="rect">
            <a:avLst/>
          </a:prstGeom>
        </p:spPr>
      </p:pic>
      <p:sp>
        <p:nvSpPr>
          <p:cNvPr id="2" name="Text Placeholder 20">
            <a:extLst>
              <a:ext uri="{FF2B5EF4-FFF2-40B4-BE49-F238E27FC236}">
                <a16:creationId xmlns:a16="http://schemas.microsoft.com/office/drawing/2014/main" id="{CF5A9D18-7389-ED9F-E95A-5AB340EC7DBF}"/>
              </a:ext>
            </a:extLst>
          </p:cNvPr>
          <p:cNvSpPr>
            <a:spLocks noGrp="1"/>
          </p:cNvSpPr>
          <p:nvPr>
            <p:ph type="body" sz="quarter" idx="16" hasCustomPrompt="1"/>
          </p:nvPr>
        </p:nvSpPr>
        <p:spPr>
          <a:xfrm>
            <a:off x="263526" y="2506535"/>
            <a:ext cx="559950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3" name="Text Placeholder 20">
            <a:extLst>
              <a:ext uri="{FF2B5EF4-FFF2-40B4-BE49-F238E27FC236}">
                <a16:creationId xmlns:a16="http://schemas.microsoft.com/office/drawing/2014/main" id="{7D34578F-64F6-961E-0721-3972CBB0BE03}"/>
              </a:ext>
            </a:extLst>
          </p:cNvPr>
          <p:cNvSpPr>
            <a:spLocks noGrp="1"/>
          </p:cNvSpPr>
          <p:nvPr>
            <p:ph type="body" sz="quarter" idx="23" hasCustomPrompt="1"/>
          </p:nvPr>
        </p:nvSpPr>
        <p:spPr>
          <a:xfrm>
            <a:off x="263526" y="2853551"/>
            <a:ext cx="5599506" cy="2296959"/>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8" name="Text Placeholder 20">
            <a:extLst>
              <a:ext uri="{FF2B5EF4-FFF2-40B4-BE49-F238E27FC236}">
                <a16:creationId xmlns:a16="http://schemas.microsoft.com/office/drawing/2014/main" id="{D7C32BE6-33BE-45F2-F65B-284B30689EBE}"/>
              </a:ext>
            </a:extLst>
          </p:cNvPr>
          <p:cNvSpPr>
            <a:spLocks noGrp="1"/>
          </p:cNvSpPr>
          <p:nvPr>
            <p:ph type="body" sz="quarter" idx="24" hasCustomPrompt="1"/>
          </p:nvPr>
        </p:nvSpPr>
        <p:spPr>
          <a:xfrm>
            <a:off x="6366001" y="2506534"/>
            <a:ext cx="5562474" cy="2685575"/>
          </a:xfrm>
          <a:prstGeom prst="rect">
            <a:avLst/>
          </a:prstGeom>
        </p:spPr>
        <p:txBody>
          <a:bodyPr/>
          <a:lstStyle>
            <a:lvl1pPr marL="0" indent="0">
              <a:lnSpc>
                <a:spcPct val="100000"/>
              </a:lnSpc>
              <a:buNone/>
              <a:defRPr sz="5500" b="1" i="0">
                <a:latin typeface="Avenir Heavy" panose="02000503020000020003" pitchFamily="2" charset="0"/>
              </a:defRPr>
            </a:lvl1pPr>
          </a:lstStyle>
          <a:p>
            <a:pPr lvl="0"/>
            <a:r>
              <a:rPr lang="en-GB"/>
              <a:t>Pull quote / stat</a:t>
            </a:r>
          </a:p>
        </p:txBody>
      </p:sp>
      <p:sp>
        <p:nvSpPr>
          <p:cNvPr id="13" name="Text Placeholder 14">
            <a:extLst>
              <a:ext uri="{FF2B5EF4-FFF2-40B4-BE49-F238E27FC236}">
                <a16:creationId xmlns:a16="http://schemas.microsoft.com/office/drawing/2014/main" id="{9CBCF2A9-3D32-40E5-C541-C472E1793061}"/>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Tree>
    <p:extLst>
      <p:ext uri="{BB962C8B-B14F-4D97-AF65-F5344CB8AC3E}">
        <p14:creationId xmlns:p14="http://schemas.microsoft.com/office/powerpoint/2010/main" val="906179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opy slide - alt opt 6, gradient 2">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0F29C275-FCB1-C20B-A599-8D0465C3AC74}"/>
              </a:ext>
            </a:extLst>
          </p:cNvPr>
          <p:cNvSpPr>
            <a:spLocks noGrp="1"/>
          </p:cNvSpPr>
          <p:nvPr>
            <p:ph type="pic" sz="quarter" idx="25"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3" name="Text Placeholder 20">
            <a:extLst>
              <a:ext uri="{FF2B5EF4-FFF2-40B4-BE49-F238E27FC236}">
                <a16:creationId xmlns:a16="http://schemas.microsoft.com/office/drawing/2014/main" id="{F32F1E16-D417-301A-D2B2-363240BDD8A6}"/>
              </a:ext>
            </a:extLst>
          </p:cNvPr>
          <p:cNvSpPr>
            <a:spLocks noGrp="1"/>
          </p:cNvSpPr>
          <p:nvPr>
            <p:ph type="body" sz="quarter" idx="17" hasCustomPrompt="1"/>
          </p:nvPr>
        </p:nvSpPr>
        <p:spPr>
          <a:xfrm>
            <a:off x="270000" y="624944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pic>
        <p:nvPicPr>
          <p:cNvPr id="5" name="Picture 4">
            <a:extLst>
              <a:ext uri="{FF2B5EF4-FFF2-40B4-BE49-F238E27FC236}">
                <a16:creationId xmlns:a16="http://schemas.microsoft.com/office/drawing/2014/main" id="{BADCB350-9E0D-9F63-F75F-2863BEBAEDE2}"/>
              </a:ext>
            </a:extLst>
          </p:cNvPr>
          <p:cNvPicPr>
            <a:picLocks noChangeAspect="1"/>
          </p:cNvPicPr>
          <p:nvPr userDrawn="1"/>
        </p:nvPicPr>
        <p:blipFill rotWithShape="1">
          <a:blip r:embed="rId2"/>
          <a:srcRect t="29631" b="67781"/>
          <a:stretch/>
        </p:blipFill>
        <p:spPr>
          <a:xfrm>
            <a:off x="0" y="6695439"/>
            <a:ext cx="12192000" cy="162561"/>
          </a:xfrm>
          <a:prstGeom prst="rect">
            <a:avLst/>
          </a:prstGeom>
        </p:spPr>
      </p:pic>
      <p:pic>
        <p:nvPicPr>
          <p:cNvPr id="11" name="Picture 10">
            <a:extLst>
              <a:ext uri="{FF2B5EF4-FFF2-40B4-BE49-F238E27FC236}">
                <a16:creationId xmlns:a16="http://schemas.microsoft.com/office/drawing/2014/main" id="{3261CAF5-DCE4-8DC7-A5B6-25B82491EED3}"/>
              </a:ext>
            </a:extLst>
          </p:cNvPr>
          <p:cNvPicPr>
            <a:picLocks noChangeAspect="1"/>
          </p:cNvPicPr>
          <p:nvPr userDrawn="1"/>
        </p:nvPicPr>
        <p:blipFill>
          <a:blip r:embed="rId3"/>
          <a:srcRect/>
          <a:stretch/>
        </p:blipFill>
        <p:spPr>
          <a:xfrm>
            <a:off x="270000" y="270448"/>
            <a:ext cx="960310" cy="317867"/>
          </a:xfrm>
          <a:prstGeom prst="rect">
            <a:avLst/>
          </a:prstGeom>
        </p:spPr>
      </p:pic>
      <p:sp>
        <p:nvSpPr>
          <p:cNvPr id="8" name="Text Placeholder 20">
            <a:extLst>
              <a:ext uri="{FF2B5EF4-FFF2-40B4-BE49-F238E27FC236}">
                <a16:creationId xmlns:a16="http://schemas.microsoft.com/office/drawing/2014/main" id="{13685BF2-708A-C826-5F0C-F56797CC4504}"/>
              </a:ext>
            </a:extLst>
          </p:cNvPr>
          <p:cNvSpPr>
            <a:spLocks noGrp="1"/>
          </p:cNvSpPr>
          <p:nvPr>
            <p:ph type="body" sz="quarter" idx="16" hasCustomPrompt="1"/>
          </p:nvPr>
        </p:nvSpPr>
        <p:spPr>
          <a:xfrm>
            <a:off x="263526" y="2506535"/>
            <a:ext cx="559950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2" name="Text Placeholder 20">
            <a:extLst>
              <a:ext uri="{FF2B5EF4-FFF2-40B4-BE49-F238E27FC236}">
                <a16:creationId xmlns:a16="http://schemas.microsoft.com/office/drawing/2014/main" id="{01C1EFBC-C7F7-1D12-89DD-C31F20E27957}"/>
              </a:ext>
            </a:extLst>
          </p:cNvPr>
          <p:cNvSpPr>
            <a:spLocks noGrp="1"/>
          </p:cNvSpPr>
          <p:nvPr>
            <p:ph type="body" sz="quarter" idx="23" hasCustomPrompt="1"/>
          </p:nvPr>
        </p:nvSpPr>
        <p:spPr>
          <a:xfrm>
            <a:off x="263526" y="2853551"/>
            <a:ext cx="5599506" cy="2296959"/>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3" name="Text Placeholder 20">
            <a:extLst>
              <a:ext uri="{FF2B5EF4-FFF2-40B4-BE49-F238E27FC236}">
                <a16:creationId xmlns:a16="http://schemas.microsoft.com/office/drawing/2014/main" id="{9AA396B7-A560-0DA7-ED49-C977A66A9CF0}"/>
              </a:ext>
            </a:extLst>
          </p:cNvPr>
          <p:cNvSpPr>
            <a:spLocks noGrp="1"/>
          </p:cNvSpPr>
          <p:nvPr>
            <p:ph type="body" sz="quarter" idx="24" hasCustomPrompt="1"/>
          </p:nvPr>
        </p:nvSpPr>
        <p:spPr>
          <a:xfrm>
            <a:off x="6366001" y="2506534"/>
            <a:ext cx="5562474" cy="2685575"/>
          </a:xfrm>
          <a:prstGeom prst="rect">
            <a:avLst/>
          </a:prstGeom>
        </p:spPr>
        <p:txBody>
          <a:bodyPr/>
          <a:lstStyle>
            <a:lvl1pPr marL="0" indent="0">
              <a:lnSpc>
                <a:spcPct val="100000"/>
              </a:lnSpc>
              <a:buNone/>
              <a:defRPr sz="5500" b="1" i="0">
                <a:latin typeface="Avenir Heavy" panose="02000503020000020003" pitchFamily="2" charset="0"/>
              </a:defRPr>
            </a:lvl1pPr>
          </a:lstStyle>
          <a:p>
            <a:pPr lvl="0"/>
            <a:r>
              <a:rPr lang="en-GB"/>
              <a:t>Pull quote / stat</a:t>
            </a:r>
          </a:p>
        </p:txBody>
      </p:sp>
      <p:sp>
        <p:nvSpPr>
          <p:cNvPr id="14" name="Text Placeholder 14">
            <a:extLst>
              <a:ext uri="{FF2B5EF4-FFF2-40B4-BE49-F238E27FC236}">
                <a16:creationId xmlns:a16="http://schemas.microsoft.com/office/drawing/2014/main" id="{248BB89C-E17E-29AD-C0F2-7F82D7D7C7BD}"/>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Tree>
    <p:extLst>
      <p:ext uri="{BB962C8B-B14F-4D97-AF65-F5344CB8AC3E}">
        <p14:creationId xmlns:p14="http://schemas.microsoft.com/office/powerpoint/2010/main" val="24574253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opy slide - alt opt 6, gradient 3">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0F29C275-FCB1-C20B-A599-8D0465C3AC74}"/>
              </a:ext>
            </a:extLst>
          </p:cNvPr>
          <p:cNvSpPr>
            <a:spLocks noGrp="1"/>
          </p:cNvSpPr>
          <p:nvPr>
            <p:ph type="pic" sz="quarter" idx="25"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8" name="Text Placeholder 20">
            <a:extLst>
              <a:ext uri="{FF2B5EF4-FFF2-40B4-BE49-F238E27FC236}">
                <a16:creationId xmlns:a16="http://schemas.microsoft.com/office/drawing/2014/main" id="{42954F7C-F8FA-1B98-11E5-3CBEC8DC33AF}"/>
              </a:ext>
            </a:extLst>
          </p:cNvPr>
          <p:cNvSpPr>
            <a:spLocks noGrp="1"/>
          </p:cNvSpPr>
          <p:nvPr>
            <p:ph type="body" sz="quarter" idx="17" hasCustomPrompt="1"/>
          </p:nvPr>
        </p:nvSpPr>
        <p:spPr>
          <a:xfrm>
            <a:off x="270000" y="624944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pic>
        <p:nvPicPr>
          <p:cNvPr id="11" name="Picture 10">
            <a:extLst>
              <a:ext uri="{FF2B5EF4-FFF2-40B4-BE49-F238E27FC236}">
                <a16:creationId xmlns:a16="http://schemas.microsoft.com/office/drawing/2014/main" id="{E8253B2F-2EB9-98C2-076A-E05048DB5039}"/>
              </a:ext>
            </a:extLst>
          </p:cNvPr>
          <p:cNvPicPr>
            <a:picLocks noChangeAspect="1"/>
          </p:cNvPicPr>
          <p:nvPr userDrawn="1"/>
        </p:nvPicPr>
        <p:blipFill>
          <a:blip r:embed="rId2"/>
          <a:srcRect t="48706" b="48706"/>
          <a:stretch/>
        </p:blipFill>
        <p:spPr>
          <a:xfrm>
            <a:off x="0" y="6695439"/>
            <a:ext cx="12192000" cy="162561"/>
          </a:xfrm>
          <a:prstGeom prst="rect">
            <a:avLst/>
          </a:prstGeom>
        </p:spPr>
      </p:pic>
      <p:pic>
        <p:nvPicPr>
          <p:cNvPr id="3" name="Picture 2">
            <a:extLst>
              <a:ext uri="{FF2B5EF4-FFF2-40B4-BE49-F238E27FC236}">
                <a16:creationId xmlns:a16="http://schemas.microsoft.com/office/drawing/2014/main" id="{9E7F211E-FFA3-2ADD-836E-4D67F89778F9}"/>
              </a:ext>
            </a:extLst>
          </p:cNvPr>
          <p:cNvPicPr>
            <a:picLocks noChangeAspect="1"/>
          </p:cNvPicPr>
          <p:nvPr userDrawn="1"/>
        </p:nvPicPr>
        <p:blipFill>
          <a:blip r:embed="rId3"/>
          <a:srcRect/>
          <a:stretch/>
        </p:blipFill>
        <p:spPr>
          <a:xfrm>
            <a:off x="270000" y="270448"/>
            <a:ext cx="960310" cy="317867"/>
          </a:xfrm>
          <a:prstGeom prst="rect">
            <a:avLst/>
          </a:prstGeom>
        </p:spPr>
      </p:pic>
      <p:sp>
        <p:nvSpPr>
          <p:cNvPr id="2" name="Text Placeholder 20">
            <a:extLst>
              <a:ext uri="{FF2B5EF4-FFF2-40B4-BE49-F238E27FC236}">
                <a16:creationId xmlns:a16="http://schemas.microsoft.com/office/drawing/2014/main" id="{F89E7BE9-F791-AC20-4DA4-D359856C83B7}"/>
              </a:ext>
            </a:extLst>
          </p:cNvPr>
          <p:cNvSpPr>
            <a:spLocks noGrp="1"/>
          </p:cNvSpPr>
          <p:nvPr>
            <p:ph type="body" sz="quarter" idx="16" hasCustomPrompt="1"/>
          </p:nvPr>
        </p:nvSpPr>
        <p:spPr>
          <a:xfrm>
            <a:off x="263526" y="2506535"/>
            <a:ext cx="559950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5" name="Text Placeholder 20">
            <a:extLst>
              <a:ext uri="{FF2B5EF4-FFF2-40B4-BE49-F238E27FC236}">
                <a16:creationId xmlns:a16="http://schemas.microsoft.com/office/drawing/2014/main" id="{4BBAC274-1277-5296-9D6D-296B0D334FD4}"/>
              </a:ext>
            </a:extLst>
          </p:cNvPr>
          <p:cNvSpPr>
            <a:spLocks noGrp="1"/>
          </p:cNvSpPr>
          <p:nvPr>
            <p:ph type="body" sz="quarter" idx="23" hasCustomPrompt="1"/>
          </p:nvPr>
        </p:nvSpPr>
        <p:spPr>
          <a:xfrm>
            <a:off x="263526" y="2853551"/>
            <a:ext cx="5599506" cy="2296959"/>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2" name="Text Placeholder 20">
            <a:extLst>
              <a:ext uri="{FF2B5EF4-FFF2-40B4-BE49-F238E27FC236}">
                <a16:creationId xmlns:a16="http://schemas.microsoft.com/office/drawing/2014/main" id="{824E5CA4-4B1B-21A9-E3D5-3A75D319E34B}"/>
              </a:ext>
            </a:extLst>
          </p:cNvPr>
          <p:cNvSpPr>
            <a:spLocks noGrp="1"/>
          </p:cNvSpPr>
          <p:nvPr>
            <p:ph type="body" sz="quarter" idx="24" hasCustomPrompt="1"/>
          </p:nvPr>
        </p:nvSpPr>
        <p:spPr>
          <a:xfrm>
            <a:off x="6366001" y="2506534"/>
            <a:ext cx="5562474" cy="2685575"/>
          </a:xfrm>
          <a:prstGeom prst="rect">
            <a:avLst/>
          </a:prstGeom>
        </p:spPr>
        <p:txBody>
          <a:bodyPr/>
          <a:lstStyle>
            <a:lvl1pPr marL="0" indent="0">
              <a:lnSpc>
                <a:spcPct val="100000"/>
              </a:lnSpc>
              <a:buNone/>
              <a:defRPr sz="5500" b="1" i="0">
                <a:latin typeface="Avenir Heavy" panose="02000503020000020003" pitchFamily="2" charset="0"/>
              </a:defRPr>
            </a:lvl1pPr>
          </a:lstStyle>
          <a:p>
            <a:pPr lvl="0"/>
            <a:r>
              <a:rPr lang="en-GB"/>
              <a:t>Pull quote / stat</a:t>
            </a:r>
          </a:p>
        </p:txBody>
      </p:sp>
      <p:sp>
        <p:nvSpPr>
          <p:cNvPr id="13" name="Text Placeholder 14">
            <a:extLst>
              <a:ext uri="{FF2B5EF4-FFF2-40B4-BE49-F238E27FC236}">
                <a16:creationId xmlns:a16="http://schemas.microsoft.com/office/drawing/2014/main" id="{C74AD822-FFB2-BEEA-06C0-618AA0330DF4}"/>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Tree>
    <p:extLst>
      <p:ext uri="{BB962C8B-B14F-4D97-AF65-F5344CB8AC3E}">
        <p14:creationId xmlns:p14="http://schemas.microsoft.com/office/powerpoint/2010/main" val="3698330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py slide - alt opt 6, gradient 4">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0F29C275-FCB1-C20B-A599-8D0465C3AC74}"/>
              </a:ext>
            </a:extLst>
          </p:cNvPr>
          <p:cNvSpPr>
            <a:spLocks noGrp="1"/>
          </p:cNvSpPr>
          <p:nvPr>
            <p:ph type="pic" sz="quarter" idx="25"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3" name="Text Placeholder 20">
            <a:extLst>
              <a:ext uri="{FF2B5EF4-FFF2-40B4-BE49-F238E27FC236}">
                <a16:creationId xmlns:a16="http://schemas.microsoft.com/office/drawing/2014/main" id="{4CC629A2-2C92-369A-067A-AE41DC8A0981}"/>
              </a:ext>
            </a:extLst>
          </p:cNvPr>
          <p:cNvSpPr>
            <a:spLocks noGrp="1"/>
          </p:cNvSpPr>
          <p:nvPr>
            <p:ph type="body" sz="quarter" idx="17" hasCustomPrompt="1"/>
          </p:nvPr>
        </p:nvSpPr>
        <p:spPr>
          <a:xfrm>
            <a:off x="270000" y="624944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pic>
        <p:nvPicPr>
          <p:cNvPr id="8" name="Picture 7">
            <a:extLst>
              <a:ext uri="{FF2B5EF4-FFF2-40B4-BE49-F238E27FC236}">
                <a16:creationId xmlns:a16="http://schemas.microsoft.com/office/drawing/2014/main" id="{7135AE1D-1FA6-8931-3BC4-9F04C5E48808}"/>
              </a:ext>
            </a:extLst>
          </p:cNvPr>
          <p:cNvPicPr>
            <a:picLocks noChangeAspect="1"/>
          </p:cNvPicPr>
          <p:nvPr userDrawn="1"/>
        </p:nvPicPr>
        <p:blipFill rotWithShape="1">
          <a:blip r:embed="rId2"/>
          <a:srcRect t="18513" b="78899"/>
          <a:stretch/>
        </p:blipFill>
        <p:spPr>
          <a:xfrm>
            <a:off x="0" y="6695439"/>
            <a:ext cx="12192000" cy="162561"/>
          </a:xfrm>
          <a:prstGeom prst="rect">
            <a:avLst/>
          </a:prstGeom>
        </p:spPr>
      </p:pic>
      <p:pic>
        <p:nvPicPr>
          <p:cNvPr id="5" name="Picture 4">
            <a:extLst>
              <a:ext uri="{FF2B5EF4-FFF2-40B4-BE49-F238E27FC236}">
                <a16:creationId xmlns:a16="http://schemas.microsoft.com/office/drawing/2014/main" id="{DA0060D2-7EA7-AE26-72F7-DA3970A6B0F7}"/>
              </a:ext>
            </a:extLst>
          </p:cNvPr>
          <p:cNvPicPr>
            <a:picLocks noChangeAspect="1"/>
          </p:cNvPicPr>
          <p:nvPr userDrawn="1"/>
        </p:nvPicPr>
        <p:blipFill>
          <a:blip r:embed="rId3"/>
          <a:srcRect/>
          <a:stretch/>
        </p:blipFill>
        <p:spPr>
          <a:xfrm>
            <a:off x="270000" y="270448"/>
            <a:ext cx="960310" cy="317867"/>
          </a:xfrm>
          <a:prstGeom prst="rect">
            <a:avLst/>
          </a:prstGeom>
        </p:spPr>
      </p:pic>
      <p:sp>
        <p:nvSpPr>
          <p:cNvPr id="2" name="Text Placeholder 20">
            <a:extLst>
              <a:ext uri="{FF2B5EF4-FFF2-40B4-BE49-F238E27FC236}">
                <a16:creationId xmlns:a16="http://schemas.microsoft.com/office/drawing/2014/main" id="{8CDD5B9D-7C22-D0AF-8E3C-87C63344BC9A}"/>
              </a:ext>
            </a:extLst>
          </p:cNvPr>
          <p:cNvSpPr>
            <a:spLocks noGrp="1"/>
          </p:cNvSpPr>
          <p:nvPr>
            <p:ph type="body" sz="quarter" idx="16" hasCustomPrompt="1"/>
          </p:nvPr>
        </p:nvSpPr>
        <p:spPr>
          <a:xfrm>
            <a:off x="263526" y="2506535"/>
            <a:ext cx="5599506"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1" name="Text Placeholder 20">
            <a:extLst>
              <a:ext uri="{FF2B5EF4-FFF2-40B4-BE49-F238E27FC236}">
                <a16:creationId xmlns:a16="http://schemas.microsoft.com/office/drawing/2014/main" id="{A1BCC2E5-82DB-1A40-BD3B-503D48EAA226}"/>
              </a:ext>
            </a:extLst>
          </p:cNvPr>
          <p:cNvSpPr>
            <a:spLocks noGrp="1"/>
          </p:cNvSpPr>
          <p:nvPr>
            <p:ph type="body" sz="quarter" idx="23" hasCustomPrompt="1"/>
          </p:nvPr>
        </p:nvSpPr>
        <p:spPr>
          <a:xfrm>
            <a:off x="263526" y="2853551"/>
            <a:ext cx="5599506" cy="2296959"/>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2" name="Text Placeholder 20">
            <a:extLst>
              <a:ext uri="{FF2B5EF4-FFF2-40B4-BE49-F238E27FC236}">
                <a16:creationId xmlns:a16="http://schemas.microsoft.com/office/drawing/2014/main" id="{C149D3B2-B76E-9B36-E24B-6AC6498D0615}"/>
              </a:ext>
            </a:extLst>
          </p:cNvPr>
          <p:cNvSpPr>
            <a:spLocks noGrp="1"/>
          </p:cNvSpPr>
          <p:nvPr>
            <p:ph type="body" sz="quarter" idx="24" hasCustomPrompt="1"/>
          </p:nvPr>
        </p:nvSpPr>
        <p:spPr>
          <a:xfrm>
            <a:off x="6366001" y="2506534"/>
            <a:ext cx="5562474" cy="2685575"/>
          </a:xfrm>
          <a:prstGeom prst="rect">
            <a:avLst/>
          </a:prstGeom>
        </p:spPr>
        <p:txBody>
          <a:bodyPr/>
          <a:lstStyle>
            <a:lvl1pPr marL="0" indent="0">
              <a:lnSpc>
                <a:spcPct val="100000"/>
              </a:lnSpc>
              <a:buNone/>
              <a:defRPr sz="5500" b="1" i="0">
                <a:latin typeface="Avenir Heavy" panose="02000503020000020003" pitchFamily="2" charset="0"/>
              </a:defRPr>
            </a:lvl1pPr>
          </a:lstStyle>
          <a:p>
            <a:pPr lvl="0"/>
            <a:r>
              <a:rPr lang="en-GB"/>
              <a:t>Pull quote / stat</a:t>
            </a:r>
          </a:p>
        </p:txBody>
      </p:sp>
      <p:sp>
        <p:nvSpPr>
          <p:cNvPr id="13" name="Text Placeholder 14">
            <a:extLst>
              <a:ext uri="{FF2B5EF4-FFF2-40B4-BE49-F238E27FC236}">
                <a16:creationId xmlns:a16="http://schemas.microsoft.com/office/drawing/2014/main" id="{7E15A3A9-2F6B-C8E5-2AF3-C551AE219272}"/>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Tree>
    <p:extLst>
      <p:ext uri="{BB962C8B-B14F-4D97-AF65-F5344CB8AC3E}">
        <p14:creationId xmlns:p14="http://schemas.microsoft.com/office/powerpoint/2010/main" val="29312427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py slide - alt opt 7">
    <p:spTree>
      <p:nvGrpSpPr>
        <p:cNvPr id="1" name=""/>
        <p:cNvGrpSpPr/>
        <p:nvPr/>
      </p:nvGrpSpPr>
      <p:grpSpPr>
        <a:xfrm>
          <a:off x="0" y="0"/>
          <a:ext cx="0" cy="0"/>
          <a:chOff x="0" y="0"/>
          <a:chExt cx="0" cy="0"/>
        </a:xfrm>
      </p:grpSpPr>
      <p:sp>
        <p:nvSpPr>
          <p:cNvPr id="4" name="Text Placeholder 20">
            <a:extLst>
              <a:ext uri="{FF2B5EF4-FFF2-40B4-BE49-F238E27FC236}">
                <a16:creationId xmlns:a16="http://schemas.microsoft.com/office/drawing/2014/main" id="{E140E501-50B1-6461-7396-3D0D16E07E2D}"/>
              </a:ext>
            </a:extLst>
          </p:cNvPr>
          <p:cNvSpPr>
            <a:spLocks noGrp="1"/>
          </p:cNvSpPr>
          <p:nvPr>
            <p:ph type="body" sz="quarter" idx="16" hasCustomPrompt="1"/>
          </p:nvPr>
        </p:nvSpPr>
        <p:spPr>
          <a:xfrm>
            <a:off x="540000" y="3442846"/>
            <a:ext cx="2279977"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5" name="Text Placeholder 20">
            <a:extLst>
              <a:ext uri="{FF2B5EF4-FFF2-40B4-BE49-F238E27FC236}">
                <a16:creationId xmlns:a16="http://schemas.microsoft.com/office/drawing/2014/main" id="{6A9381EC-9E40-AD0E-E981-D90E95CA8861}"/>
              </a:ext>
            </a:extLst>
          </p:cNvPr>
          <p:cNvSpPr>
            <a:spLocks noGrp="1"/>
          </p:cNvSpPr>
          <p:nvPr>
            <p:ph type="body" sz="quarter" idx="20" hasCustomPrompt="1"/>
          </p:nvPr>
        </p:nvSpPr>
        <p:spPr>
          <a:xfrm>
            <a:off x="263525" y="6428509"/>
            <a:ext cx="5599507" cy="259370"/>
          </a:xfrm>
          <a:prstGeom prst="rect">
            <a:avLst/>
          </a:prstGeom>
        </p:spPr>
        <p:txBody>
          <a:bodyPr/>
          <a:lstStyle>
            <a:lvl1pPr marL="0" indent="0">
              <a:buNone/>
              <a:defRPr sz="1200" b="0" i="0">
                <a:latin typeface="Georgia" panose="02040502050405020303" pitchFamily="18" charset="0"/>
              </a:defRPr>
            </a:lvl1pPr>
          </a:lstStyle>
          <a:p>
            <a:pPr lvl="0"/>
            <a:r>
              <a:rPr lang="en-GB"/>
              <a:t>Source:</a:t>
            </a:r>
          </a:p>
        </p:txBody>
      </p:sp>
      <p:sp>
        <p:nvSpPr>
          <p:cNvPr id="6" name="Text Placeholder 20">
            <a:extLst>
              <a:ext uri="{FF2B5EF4-FFF2-40B4-BE49-F238E27FC236}">
                <a16:creationId xmlns:a16="http://schemas.microsoft.com/office/drawing/2014/main" id="{7BCDEF95-05A2-E2C2-3A3A-D1DED328D66D}"/>
              </a:ext>
            </a:extLst>
          </p:cNvPr>
          <p:cNvSpPr>
            <a:spLocks noGrp="1"/>
          </p:cNvSpPr>
          <p:nvPr>
            <p:ph type="body" sz="quarter" idx="23" hasCustomPrompt="1"/>
          </p:nvPr>
        </p:nvSpPr>
        <p:spPr>
          <a:xfrm>
            <a:off x="540000" y="3787079"/>
            <a:ext cx="2279977" cy="2242140"/>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7" name="Text Placeholder 20">
            <a:extLst>
              <a:ext uri="{FF2B5EF4-FFF2-40B4-BE49-F238E27FC236}">
                <a16:creationId xmlns:a16="http://schemas.microsoft.com/office/drawing/2014/main" id="{1EE2E96B-D3E3-957A-9659-BFBC1ADD1ECA}"/>
              </a:ext>
            </a:extLst>
          </p:cNvPr>
          <p:cNvSpPr>
            <a:spLocks noGrp="1"/>
          </p:cNvSpPr>
          <p:nvPr>
            <p:ph type="body" sz="quarter" idx="24" hasCustomPrompt="1"/>
          </p:nvPr>
        </p:nvSpPr>
        <p:spPr>
          <a:xfrm>
            <a:off x="3479401" y="3442846"/>
            <a:ext cx="2279977"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8" name="Text Placeholder 20">
            <a:extLst>
              <a:ext uri="{FF2B5EF4-FFF2-40B4-BE49-F238E27FC236}">
                <a16:creationId xmlns:a16="http://schemas.microsoft.com/office/drawing/2014/main" id="{7C955BC1-7386-A71A-B67F-D4FA16878AB3}"/>
              </a:ext>
            </a:extLst>
          </p:cNvPr>
          <p:cNvSpPr>
            <a:spLocks noGrp="1"/>
          </p:cNvSpPr>
          <p:nvPr>
            <p:ph type="body" sz="quarter" idx="25" hasCustomPrompt="1"/>
          </p:nvPr>
        </p:nvSpPr>
        <p:spPr>
          <a:xfrm>
            <a:off x="3479401" y="3787078"/>
            <a:ext cx="2279977" cy="2242139"/>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9" name="Text Placeholder 20">
            <a:extLst>
              <a:ext uri="{FF2B5EF4-FFF2-40B4-BE49-F238E27FC236}">
                <a16:creationId xmlns:a16="http://schemas.microsoft.com/office/drawing/2014/main" id="{063475DC-1AD6-9939-725A-E86B8A865A13}"/>
              </a:ext>
            </a:extLst>
          </p:cNvPr>
          <p:cNvSpPr>
            <a:spLocks noGrp="1"/>
          </p:cNvSpPr>
          <p:nvPr>
            <p:ph type="body" sz="quarter" idx="26" hasCustomPrompt="1"/>
          </p:nvPr>
        </p:nvSpPr>
        <p:spPr>
          <a:xfrm>
            <a:off x="6412328" y="3442846"/>
            <a:ext cx="2279977"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0" name="Text Placeholder 20">
            <a:extLst>
              <a:ext uri="{FF2B5EF4-FFF2-40B4-BE49-F238E27FC236}">
                <a16:creationId xmlns:a16="http://schemas.microsoft.com/office/drawing/2014/main" id="{403B4A4B-BAE8-77C4-AAFF-96CE2CFF976E}"/>
              </a:ext>
            </a:extLst>
          </p:cNvPr>
          <p:cNvSpPr>
            <a:spLocks noGrp="1"/>
          </p:cNvSpPr>
          <p:nvPr>
            <p:ph type="body" sz="quarter" idx="27" hasCustomPrompt="1"/>
          </p:nvPr>
        </p:nvSpPr>
        <p:spPr>
          <a:xfrm>
            <a:off x="6412328" y="3787079"/>
            <a:ext cx="2279977" cy="2242138"/>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1" name="Text Placeholder 20">
            <a:extLst>
              <a:ext uri="{FF2B5EF4-FFF2-40B4-BE49-F238E27FC236}">
                <a16:creationId xmlns:a16="http://schemas.microsoft.com/office/drawing/2014/main" id="{C2F65124-65CF-4CC1-5D19-F6FC44324E2A}"/>
              </a:ext>
            </a:extLst>
          </p:cNvPr>
          <p:cNvSpPr>
            <a:spLocks noGrp="1"/>
          </p:cNvSpPr>
          <p:nvPr>
            <p:ph type="body" sz="quarter" idx="28" hasCustomPrompt="1"/>
          </p:nvPr>
        </p:nvSpPr>
        <p:spPr>
          <a:xfrm>
            <a:off x="9345255" y="3442846"/>
            <a:ext cx="2279977"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2" name="Text Placeholder 20">
            <a:extLst>
              <a:ext uri="{FF2B5EF4-FFF2-40B4-BE49-F238E27FC236}">
                <a16:creationId xmlns:a16="http://schemas.microsoft.com/office/drawing/2014/main" id="{6F0E51FC-6108-8C10-6FCF-60CCD41196EF}"/>
              </a:ext>
            </a:extLst>
          </p:cNvPr>
          <p:cNvSpPr>
            <a:spLocks noGrp="1"/>
          </p:cNvSpPr>
          <p:nvPr>
            <p:ph type="body" sz="quarter" idx="29" hasCustomPrompt="1"/>
          </p:nvPr>
        </p:nvSpPr>
        <p:spPr>
          <a:xfrm>
            <a:off x="9345255" y="3787079"/>
            <a:ext cx="2279977" cy="2242138"/>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7" name="Picture Placeholder 6">
            <a:extLst>
              <a:ext uri="{FF2B5EF4-FFF2-40B4-BE49-F238E27FC236}">
                <a16:creationId xmlns:a16="http://schemas.microsoft.com/office/drawing/2014/main" id="{E65C7F68-25CE-4D48-2BF3-4CC0E71896B0}"/>
              </a:ext>
            </a:extLst>
          </p:cNvPr>
          <p:cNvSpPr>
            <a:spLocks noGrp="1"/>
          </p:cNvSpPr>
          <p:nvPr>
            <p:ph type="pic" sz="quarter" idx="10" hasCustomPrompt="1"/>
          </p:nvPr>
        </p:nvSpPr>
        <p:spPr>
          <a:xfrm>
            <a:off x="546474" y="1802525"/>
            <a:ext cx="2273503" cy="1447851"/>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image/logo</a:t>
            </a:r>
          </a:p>
        </p:txBody>
      </p:sp>
      <p:sp>
        <p:nvSpPr>
          <p:cNvPr id="18" name="Picture Placeholder 6">
            <a:extLst>
              <a:ext uri="{FF2B5EF4-FFF2-40B4-BE49-F238E27FC236}">
                <a16:creationId xmlns:a16="http://schemas.microsoft.com/office/drawing/2014/main" id="{12A71B68-4343-ABBB-76FC-632445C329CA}"/>
              </a:ext>
            </a:extLst>
          </p:cNvPr>
          <p:cNvSpPr>
            <a:spLocks noGrp="1"/>
          </p:cNvSpPr>
          <p:nvPr>
            <p:ph type="pic" sz="quarter" idx="30" hasCustomPrompt="1"/>
          </p:nvPr>
        </p:nvSpPr>
        <p:spPr>
          <a:xfrm>
            <a:off x="3479401" y="1802525"/>
            <a:ext cx="2273503" cy="1447851"/>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image/logo</a:t>
            </a:r>
          </a:p>
        </p:txBody>
      </p:sp>
      <p:sp>
        <p:nvSpPr>
          <p:cNvPr id="19" name="Picture Placeholder 6">
            <a:extLst>
              <a:ext uri="{FF2B5EF4-FFF2-40B4-BE49-F238E27FC236}">
                <a16:creationId xmlns:a16="http://schemas.microsoft.com/office/drawing/2014/main" id="{ADA844A6-CEB5-A323-6928-6AEDF938288B}"/>
              </a:ext>
            </a:extLst>
          </p:cNvPr>
          <p:cNvSpPr>
            <a:spLocks noGrp="1"/>
          </p:cNvSpPr>
          <p:nvPr>
            <p:ph type="pic" sz="quarter" idx="31" hasCustomPrompt="1"/>
          </p:nvPr>
        </p:nvSpPr>
        <p:spPr>
          <a:xfrm>
            <a:off x="6412328" y="1802525"/>
            <a:ext cx="2273503" cy="1447851"/>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image/logo</a:t>
            </a:r>
          </a:p>
        </p:txBody>
      </p:sp>
      <p:sp>
        <p:nvSpPr>
          <p:cNvPr id="20" name="Picture Placeholder 6">
            <a:extLst>
              <a:ext uri="{FF2B5EF4-FFF2-40B4-BE49-F238E27FC236}">
                <a16:creationId xmlns:a16="http://schemas.microsoft.com/office/drawing/2014/main" id="{B4F5D1D7-80D5-4768-41AE-63D8710EEEA9}"/>
              </a:ext>
            </a:extLst>
          </p:cNvPr>
          <p:cNvSpPr>
            <a:spLocks noGrp="1"/>
          </p:cNvSpPr>
          <p:nvPr>
            <p:ph type="pic" sz="quarter" idx="32" hasCustomPrompt="1"/>
          </p:nvPr>
        </p:nvSpPr>
        <p:spPr>
          <a:xfrm>
            <a:off x="9345256" y="1802525"/>
            <a:ext cx="2273503" cy="1447851"/>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image/logo</a:t>
            </a:r>
          </a:p>
        </p:txBody>
      </p:sp>
      <p:sp>
        <p:nvSpPr>
          <p:cNvPr id="13" name="Text Placeholder 14">
            <a:extLst>
              <a:ext uri="{FF2B5EF4-FFF2-40B4-BE49-F238E27FC236}">
                <a16:creationId xmlns:a16="http://schemas.microsoft.com/office/drawing/2014/main" id="{8FD6E49F-C166-A03A-35C5-3A1A866D986E}"/>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14" name="Picture Placeholder 6">
            <a:extLst>
              <a:ext uri="{FF2B5EF4-FFF2-40B4-BE49-F238E27FC236}">
                <a16:creationId xmlns:a16="http://schemas.microsoft.com/office/drawing/2014/main" id="{7B300AFC-4F0E-408A-44C2-34B4CB85F3B1}"/>
              </a:ext>
            </a:extLst>
          </p:cNvPr>
          <p:cNvSpPr>
            <a:spLocks noGrp="1"/>
          </p:cNvSpPr>
          <p:nvPr>
            <p:ph type="pic" sz="quarter" idx="33"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3" name="Picture 2">
            <a:extLst>
              <a:ext uri="{FF2B5EF4-FFF2-40B4-BE49-F238E27FC236}">
                <a16:creationId xmlns:a16="http://schemas.microsoft.com/office/drawing/2014/main" id="{D0C371DF-D746-A163-6C48-C52FB032FDFF}"/>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29941337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opy slide - alt opt 8">
    <p:spTree>
      <p:nvGrpSpPr>
        <p:cNvPr id="1" name=""/>
        <p:cNvGrpSpPr/>
        <p:nvPr/>
      </p:nvGrpSpPr>
      <p:grpSpPr>
        <a:xfrm>
          <a:off x="0" y="0"/>
          <a:ext cx="0" cy="0"/>
          <a:chOff x="0" y="0"/>
          <a:chExt cx="0" cy="0"/>
        </a:xfrm>
      </p:grpSpPr>
      <p:sp>
        <p:nvSpPr>
          <p:cNvPr id="4" name="Text Placeholder 20">
            <a:extLst>
              <a:ext uri="{FF2B5EF4-FFF2-40B4-BE49-F238E27FC236}">
                <a16:creationId xmlns:a16="http://schemas.microsoft.com/office/drawing/2014/main" id="{E140E501-50B1-6461-7396-3D0D16E07E2D}"/>
              </a:ext>
            </a:extLst>
          </p:cNvPr>
          <p:cNvSpPr>
            <a:spLocks noGrp="1"/>
          </p:cNvSpPr>
          <p:nvPr>
            <p:ph type="body" sz="quarter" idx="16" hasCustomPrompt="1"/>
          </p:nvPr>
        </p:nvSpPr>
        <p:spPr>
          <a:xfrm>
            <a:off x="263526" y="2054508"/>
            <a:ext cx="5391040"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5" name="Text Placeholder 20">
            <a:extLst>
              <a:ext uri="{FF2B5EF4-FFF2-40B4-BE49-F238E27FC236}">
                <a16:creationId xmlns:a16="http://schemas.microsoft.com/office/drawing/2014/main" id="{6A9381EC-9E40-AD0E-E981-D90E95CA8861}"/>
              </a:ext>
            </a:extLst>
          </p:cNvPr>
          <p:cNvSpPr>
            <a:spLocks noGrp="1"/>
          </p:cNvSpPr>
          <p:nvPr>
            <p:ph type="body" sz="quarter" idx="20" hasCustomPrompt="1"/>
          </p:nvPr>
        </p:nvSpPr>
        <p:spPr>
          <a:xfrm>
            <a:off x="263525" y="6428509"/>
            <a:ext cx="5599507" cy="259370"/>
          </a:xfrm>
          <a:prstGeom prst="rect">
            <a:avLst/>
          </a:prstGeom>
        </p:spPr>
        <p:txBody>
          <a:bodyPr/>
          <a:lstStyle>
            <a:lvl1pPr marL="0" indent="0">
              <a:buNone/>
              <a:defRPr sz="1200" b="0" i="0">
                <a:latin typeface="Georgia" panose="02040502050405020303" pitchFamily="18" charset="0"/>
              </a:defRPr>
            </a:lvl1pPr>
          </a:lstStyle>
          <a:p>
            <a:pPr lvl="0"/>
            <a:r>
              <a:rPr lang="en-GB"/>
              <a:t>Source:</a:t>
            </a:r>
          </a:p>
        </p:txBody>
      </p:sp>
      <p:sp>
        <p:nvSpPr>
          <p:cNvPr id="6" name="Text Placeholder 20">
            <a:extLst>
              <a:ext uri="{FF2B5EF4-FFF2-40B4-BE49-F238E27FC236}">
                <a16:creationId xmlns:a16="http://schemas.microsoft.com/office/drawing/2014/main" id="{7BCDEF95-05A2-E2C2-3A3A-D1DED328D66D}"/>
              </a:ext>
            </a:extLst>
          </p:cNvPr>
          <p:cNvSpPr>
            <a:spLocks noGrp="1"/>
          </p:cNvSpPr>
          <p:nvPr>
            <p:ph type="body" sz="quarter" idx="23" hasCustomPrompt="1"/>
          </p:nvPr>
        </p:nvSpPr>
        <p:spPr>
          <a:xfrm>
            <a:off x="263526" y="2398485"/>
            <a:ext cx="5391040" cy="1650275"/>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3" name="Text Placeholder 20">
            <a:extLst>
              <a:ext uri="{FF2B5EF4-FFF2-40B4-BE49-F238E27FC236}">
                <a16:creationId xmlns:a16="http://schemas.microsoft.com/office/drawing/2014/main" id="{DB617254-05B5-BDF8-497F-E1D5303440FE}"/>
              </a:ext>
            </a:extLst>
          </p:cNvPr>
          <p:cNvSpPr>
            <a:spLocks noGrp="1"/>
          </p:cNvSpPr>
          <p:nvPr>
            <p:ph type="body" sz="quarter" idx="24" hasCustomPrompt="1"/>
          </p:nvPr>
        </p:nvSpPr>
        <p:spPr>
          <a:xfrm>
            <a:off x="6365999" y="2054508"/>
            <a:ext cx="4942081"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4" name="Text Placeholder 20">
            <a:extLst>
              <a:ext uri="{FF2B5EF4-FFF2-40B4-BE49-F238E27FC236}">
                <a16:creationId xmlns:a16="http://schemas.microsoft.com/office/drawing/2014/main" id="{D45E1CC6-F4A1-BA0E-2987-45AC3983055C}"/>
              </a:ext>
            </a:extLst>
          </p:cNvPr>
          <p:cNvSpPr>
            <a:spLocks noGrp="1"/>
          </p:cNvSpPr>
          <p:nvPr>
            <p:ph type="body" sz="quarter" idx="25" hasCustomPrompt="1"/>
          </p:nvPr>
        </p:nvSpPr>
        <p:spPr>
          <a:xfrm>
            <a:off x="6365999" y="2398485"/>
            <a:ext cx="4942081" cy="1650275"/>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7" name="Text Placeholder 14">
            <a:extLst>
              <a:ext uri="{FF2B5EF4-FFF2-40B4-BE49-F238E27FC236}">
                <a16:creationId xmlns:a16="http://schemas.microsoft.com/office/drawing/2014/main" id="{523E87D0-7D23-8E70-4505-35CE7F70B272}"/>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8" name="Text Placeholder 20">
            <a:extLst>
              <a:ext uri="{FF2B5EF4-FFF2-40B4-BE49-F238E27FC236}">
                <a16:creationId xmlns:a16="http://schemas.microsoft.com/office/drawing/2014/main" id="{04CEC332-DDF0-C9B5-02D9-A4C405E8B5C4}"/>
              </a:ext>
            </a:extLst>
          </p:cNvPr>
          <p:cNvSpPr>
            <a:spLocks noGrp="1"/>
          </p:cNvSpPr>
          <p:nvPr>
            <p:ph type="body" sz="quarter" idx="19" hasCustomPrompt="1"/>
          </p:nvPr>
        </p:nvSpPr>
        <p:spPr>
          <a:xfrm>
            <a:off x="263526" y="4177136"/>
            <a:ext cx="5391040" cy="1382504"/>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9" name="Text Placeholder 20">
            <a:extLst>
              <a:ext uri="{FF2B5EF4-FFF2-40B4-BE49-F238E27FC236}">
                <a16:creationId xmlns:a16="http://schemas.microsoft.com/office/drawing/2014/main" id="{9D42514F-2B06-F462-5945-9C7215B96E66}"/>
              </a:ext>
            </a:extLst>
          </p:cNvPr>
          <p:cNvSpPr>
            <a:spLocks noGrp="1"/>
          </p:cNvSpPr>
          <p:nvPr>
            <p:ph type="body" sz="quarter" idx="26" hasCustomPrompt="1"/>
          </p:nvPr>
        </p:nvSpPr>
        <p:spPr>
          <a:xfrm>
            <a:off x="6365998" y="4177136"/>
            <a:ext cx="4942081" cy="1382504"/>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10" name="Picture Placeholder 6">
            <a:extLst>
              <a:ext uri="{FF2B5EF4-FFF2-40B4-BE49-F238E27FC236}">
                <a16:creationId xmlns:a16="http://schemas.microsoft.com/office/drawing/2014/main" id="{67497A25-D8AE-F183-3834-A29C3B80B7D4}"/>
              </a:ext>
            </a:extLst>
          </p:cNvPr>
          <p:cNvSpPr>
            <a:spLocks noGrp="1"/>
          </p:cNvSpPr>
          <p:nvPr>
            <p:ph type="pic" sz="quarter" idx="27"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3" name="Picture 2">
            <a:extLst>
              <a:ext uri="{FF2B5EF4-FFF2-40B4-BE49-F238E27FC236}">
                <a16:creationId xmlns:a16="http://schemas.microsoft.com/office/drawing/2014/main" id="{BA7B31BC-C41F-15FF-499A-B3A08FF34B2F}"/>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6467657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py slide - alt opt 8, gradient 1">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6A9381EC-9E40-AD0E-E981-D90E95CA8861}"/>
              </a:ext>
            </a:extLst>
          </p:cNvPr>
          <p:cNvSpPr>
            <a:spLocks noGrp="1"/>
          </p:cNvSpPr>
          <p:nvPr>
            <p:ph type="body" sz="quarter" idx="20" hasCustomPrompt="1"/>
          </p:nvPr>
        </p:nvSpPr>
        <p:spPr>
          <a:xfrm>
            <a:off x="263525" y="6428509"/>
            <a:ext cx="5599507" cy="259370"/>
          </a:xfrm>
          <a:prstGeom prst="rect">
            <a:avLst/>
          </a:prstGeom>
        </p:spPr>
        <p:txBody>
          <a:bodyPr/>
          <a:lstStyle>
            <a:lvl1pPr marL="0" indent="0">
              <a:buNone/>
              <a:defRPr sz="1200" b="0" i="0">
                <a:latin typeface="Georgia" panose="02040502050405020303" pitchFamily="18" charset="0"/>
              </a:defRPr>
            </a:lvl1pPr>
          </a:lstStyle>
          <a:p>
            <a:pPr lvl="0"/>
            <a:r>
              <a:rPr lang="en-GB"/>
              <a:t>Source:</a:t>
            </a:r>
          </a:p>
        </p:txBody>
      </p:sp>
      <p:sp>
        <p:nvSpPr>
          <p:cNvPr id="10" name="Picture Placeholder 6">
            <a:extLst>
              <a:ext uri="{FF2B5EF4-FFF2-40B4-BE49-F238E27FC236}">
                <a16:creationId xmlns:a16="http://schemas.microsoft.com/office/drawing/2014/main" id="{67497A25-D8AE-F183-3834-A29C3B80B7D4}"/>
              </a:ext>
            </a:extLst>
          </p:cNvPr>
          <p:cNvSpPr>
            <a:spLocks noGrp="1"/>
          </p:cNvSpPr>
          <p:nvPr>
            <p:ph type="pic" sz="quarter" idx="27"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15" name="Picture 14" descr="Background pattern&#10;&#10;Description automatically generated">
            <a:extLst>
              <a:ext uri="{FF2B5EF4-FFF2-40B4-BE49-F238E27FC236}">
                <a16:creationId xmlns:a16="http://schemas.microsoft.com/office/drawing/2014/main" id="{F19DA08F-E532-AB9B-10D7-AEC0D3BDF7F8}"/>
              </a:ext>
            </a:extLst>
          </p:cNvPr>
          <p:cNvPicPr>
            <a:picLocks noChangeAspect="1"/>
          </p:cNvPicPr>
          <p:nvPr userDrawn="1"/>
        </p:nvPicPr>
        <p:blipFill rotWithShape="1">
          <a:blip r:embed="rId2"/>
          <a:srcRect t="66215" b="31204"/>
          <a:stretch/>
        </p:blipFill>
        <p:spPr>
          <a:xfrm rot="5400000">
            <a:off x="8681420" y="3347420"/>
            <a:ext cx="6858598" cy="162561"/>
          </a:xfrm>
          <a:prstGeom prst="rect">
            <a:avLst/>
          </a:prstGeom>
        </p:spPr>
      </p:pic>
      <p:pic>
        <p:nvPicPr>
          <p:cNvPr id="3" name="Picture 2">
            <a:extLst>
              <a:ext uri="{FF2B5EF4-FFF2-40B4-BE49-F238E27FC236}">
                <a16:creationId xmlns:a16="http://schemas.microsoft.com/office/drawing/2014/main" id="{18940A2E-3E4E-9200-F78B-542A3BD32E62}"/>
              </a:ext>
            </a:extLst>
          </p:cNvPr>
          <p:cNvPicPr>
            <a:picLocks noChangeAspect="1"/>
          </p:cNvPicPr>
          <p:nvPr userDrawn="1"/>
        </p:nvPicPr>
        <p:blipFill>
          <a:blip r:embed="rId3"/>
          <a:srcRect/>
          <a:stretch/>
        </p:blipFill>
        <p:spPr>
          <a:xfrm>
            <a:off x="270000" y="270448"/>
            <a:ext cx="960310" cy="317867"/>
          </a:xfrm>
          <a:prstGeom prst="rect">
            <a:avLst/>
          </a:prstGeom>
        </p:spPr>
      </p:pic>
      <p:sp>
        <p:nvSpPr>
          <p:cNvPr id="2" name="Text Placeholder 20">
            <a:extLst>
              <a:ext uri="{FF2B5EF4-FFF2-40B4-BE49-F238E27FC236}">
                <a16:creationId xmlns:a16="http://schemas.microsoft.com/office/drawing/2014/main" id="{6AE55D13-85B2-31D3-C35C-C045FE39D1C3}"/>
              </a:ext>
            </a:extLst>
          </p:cNvPr>
          <p:cNvSpPr>
            <a:spLocks noGrp="1"/>
          </p:cNvSpPr>
          <p:nvPr>
            <p:ph type="body" sz="quarter" idx="16" hasCustomPrompt="1"/>
          </p:nvPr>
        </p:nvSpPr>
        <p:spPr>
          <a:xfrm>
            <a:off x="263526" y="2054508"/>
            <a:ext cx="5391040"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1" name="Text Placeholder 20">
            <a:extLst>
              <a:ext uri="{FF2B5EF4-FFF2-40B4-BE49-F238E27FC236}">
                <a16:creationId xmlns:a16="http://schemas.microsoft.com/office/drawing/2014/main" id="{65273215-E181-C836-E5C6-4CDBE6D62AED}"/>
              </a:ext>
            </a:extLst>
          </p:cNvPr>
          <p:cNvSpPr>
            <a:spLocks noGrp="1"/>
          </p:cNvSpPr>
          <p:nvPr>
            <p:ph type="body" sz="quarter" idx="23" hasCustomPrompt="1"/>
          </p:nvPr>
        </p:nvSpPr>
        <p:spPr>
          <a:xfrm>
            <a:off x="263526" y="2398485"/>
            <a:ext cx="5391040" cy="1650275"/>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2" name="Text Placeholder 20">
            <a:extLst>
              <a:ext uri="{FF2B5EF4-FFF2-40B4-BE49-F238E27FC236}">
                <a16:creationId xmlns:a16="http://schemas.microsoft.com/office/drawing/2014/main" id="{F009B34D-D20D-3031-7ADE-F4412E0765A9}"/>
              </a:ext>
            </a:extLst>
          </p:cNvPr>
          <p:cNvSpPr>
            <a:spLocks noGrp="1"/>
          </p:cNvSpPr>
          <p:nvPr>
            <p:ph type="body" sz="quarter" idx="24" hasCustomPrompt="1"/>
          </p:nvPr>
        </p:nvSpPr>
        <p:spPr>
          <a:xfrm>
            <a:off x="6365999" y="2054508"/>
            <a:ext cx="4942081"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6" name="Text Placeholder 20">
            <a:extLst>
              <a:ext uri="{FF2B5EF4-FFF2-40B4-BE49-F238E27FC236}">
                <a16:creationId xmlns:a16="http://schemas.microsoft.com/office/drawing/2014/main" id="{06E392DE-848F-0802-F4CC-1A6778C3ADCB}"/>
              </a:ext>
            </a:extLst>
          </p:cNvPr>
          <p:cNvSpPr>
            <a:spLocks noGrp="1"/>
          </p:cNvSpPr>
          <p:nvPr>
            <p:ph type="body" sz="quarter" idx="25" hasCustomPrompt="1"/>
          </p:nvPr>
        </p:nvSpPr>
        <p:spPr>
          <a:xfrm>
            <a:off x="6365999" y="2398485"/>
            <a:ext cx="4942081" cy="1650275"/>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7" name="Text Placeholder 14">
            <a:extLst>
              <a:ext uri="{FF2B5EF4-FFF2-40B4-BE49-F238E27FC236}">
                <a16:creationId xmlns:a16="http://schemas.microsoft.com/office/drawing/2014/main" id="{AE82B025-DDB1-205E-0756-25C60750D14A}"/>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18" name="Text Placeholder 20">
            <a:extLst>
              <a:ext uri="{FF2B5EF4-FFF2-40B4-BE49-F238E27FC236}">
                <a16:creationId xmlns:a16="http://schemas.microsoft.com/office/drawing/2014/main" id="{9DE8B4C4-BF7C-C0C7-B92A-69576C55EDBB}"/>
              </a:ext>
            </a:extLst>
          </p:cNvPr>
          <p:cNvSpPr>
            <a:spLocks noGrp="1"/>
          </p:cNvSpPr>
          <p:nvPr>
            <p:ph type="body" sz="quarter" idx="19" hasCustomPrompt="1"/>
          </p:nvPr>
        </p:nvSpPr>
        <p:spPr>
          <a:xfrm>
            <a:off x="263526" y="4177136"/>
            <a:ext cx="5391040" cy="1382504"/>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19" name="Text Placeholder 20">
            <a:extLst>
              <a:ext uri="{FF2B5EF4-FFF2-40B4-BE49-F238E27FC236}">
                <a16:creationId xmlns:a16="http://schemas.microsoft.com/office/drawing/2014/main" id="{31D22AC3-22D8-A7D1-E41B-DAE44892AD03}"/>
              </a:ext>
            </a:extLst>
          </p:cNvPr>
          <p:cNvSpPr>
            <a:spLocks noGrp="1"/>
          </p:cNvSpPr>
          <p:nvPr>
            <p:ph type="body" sz="quarter" idx="26" hasCustomPrompt="1"/>
          </p:nvPr>
        </p:nvSpPr>
        <p:spPr>
          <a:xfrm>
            <a:off x="6365998" y="4177136"/>
            <a:ext cx="4942081" cy="1382504"/>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Tree>
    <p:extLst>
      <p:ext uri="{BB962C8B-B14F-4D97-AF65-F5344CB8AC3E}">
        <p14:creationId xmlns:p14="http://schemas.microsoft.com/office/powerpoint/2010/main" val="39000330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lide 1 -morning dew">
    <p:bg>
      <p:bgPr>
        <a:solidFill>
          <a:schemeClr val="tx2"/>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9DD8866-A931-BC79-6648-D3F9BD231ED7}"/>
              </a:ext>
            </a:extLst>
          </p:cNvPr>
          <p:cNvPicPr>
            <a:picLocks noChangeAspect="1"/>
          </p:cNvPicPr>
          <p:nvPr userDrawn="1"/>
        </p:nvPicPr>
        <p:blipFill>
          <a:blip r:embed="rId2"/>
          <a:stretch>
            <a:fillRect/>
          </a:stretch>
        </p:blipFill>
        <p:spPr>
          <a:xfrm>
            <a:off x="270000" y="270000"/>
            <a:ext cx="1626808" cy="540000"/>
          </a:xfrm>
          <a:prstGeom prst="rect">
            <a:avLst/>
          </a:prstGeom>
        </p:spPr>
      </p:pic>
      <p:sp>
        <p:nvSpPr>
          <p:cNvPr id="6" name="Picture Placeholder 6">
            <a:extLst>
              <a:ext uri="{FF2B5EF4-FFF2-40B4-BE49-F238E27FC236}">
                <a16:creationId xmlns:a16="http://schemas.microsoft.com/office/drawing/2014/main" id="{AFA73EA0-67EB-F87D-24D4-460DD63A7A49}"/>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AE53D244-6692-EE7F-91A7-82FE3EAC7D35}"/>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tx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4BB95B9C-F8E8-1871-6CD4-A25126B24FF1}"/>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tx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4230454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py slide - alt opt 8, gradient 2">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6A9381EC-9E40-AD0E-E981-D90E95CA8861}"/>
              </a:ext>
            </a:extLst>
          </p:cNvPr>
          <p:cNvSpPr>
            <a:spLocks noGrp="1"/>
          </p:cNvSpPr>
          <p:nvPr>
            <p:ph type="body" sz="quarter" idx="20" hasCustomPrompt="1"/>
          </p:nvPr>
        </p:nvSpPr>
        <p:spPr>
          <a:xfrm>
            <a:off x="263525" y="6428509"/>
            <a:ext cx="5599507" cy="259370"/>
          </a:xfrm>
          <a:prstGeom prst="rect">
            <a:avLst/>
          </a:prstGeom>
        </p:spPr>
        <p:txBody>
          <a:bodyPr/>
          <a:lstStyle>
            <a:lvl1pPr marL="0" indent="0">
              <a:buNone/>
              <a:defRPr sz="1200" b="0" i="0">
                <a:latin typeface="Georgia" panose="02040502050405020303" pitchFamily="18" charset="0"/>
              </a:defRPr>
            </a:lvl1pPr>
          </a:lstStyle>
          <a:p>
            <a:pPr lvl="0"/>
            <a:r>
              <a:rPr lang="en-GB"/>
              <a:t>Source:</a:t>
            </a:r>
          </a:p>
        </p:txBody>
      </p:sp>
      <p:sp>
        <p:nvSpPr>
          <p:cNvPr id="10" name="Picture Placeholder 6">
            <a:extLst>
              <a:ext uri="{FF2B5EF4-FFF2-40B4-BE49-F238E27FC236}">
                <a16:creationId xmlns:a16="http://schemas.microsoft.com/office/drawing/2014/main" id="{67497A25-D8AE-F183-3834-A29C3B80B7D4}"/>
              </a:ext>
            </a:extLst>
          </p:cNvPr>
          <p:cNvSpPr>
            <a:spLocks noGrp="1"/>
          </p:cNvSpPr>
          <p:nvPr>
            <p:ph type="pic" sz="quarter" idx="27"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3" name="Picture 2">
            <a:extLst>
              <a:ext uri="{FF2B5EF4-FFF2-40B4-BE49-F238E27FC236}">
                <a16:creationId xmlns:a16="http://schemas.microsoft.com/office/drawing/2014/main" id="{E5F1538D-BE9A-C5F3-D708-F65D3AC64E39}"/>
              </a:ext>
            </a:extLst>
          </p:cNvPr>
          <p:cNvPicPr>
            <a:picLocks noChangeAspect="1"/>
          </p:cNvPicPr>
          <p:nvPr userDrawn="1"/>
        </p:nvPicPr>
        <p:blipFill rotWithShape="1">
          <a:blip r:embed="rId2"/>
          <a:srcRect t="29631" b="67781"/>
          <a:stretch/>
        </p:blipFill>
        <p:spPr>
          <a:xfrm rot="5400000">
            <a:off x="8681719" y="3347719"/>
            <a:ext cx="6858000" cy="162561"/>
          </a:xfrm>
          <a:prstGeom prst="rect">
            <a:avLst/>
          </a:prstGeom>
        </p:spPr>
      </p:pic>
      <p:pic>
        <p:nvPicPr>
          <p:cNvPr id="11" name="Picture 10">
            <a:extLst>
              <a:ext uri="{FF2B5EF4-FFF2-40B4-BE49-F238E27FC236}">
                <a16:creationId xmlns:a16="http://schemas.microsoft.com/office/drawing/2014/main" id="{9A782107-AB90-8E37-FBFD-09376904119C}"/>
              </a:ext>
            </a:extLst>
          </p:cNvPr>
          <p:cNvPicPr>
            <a:picLocks noChangeAspect="1"/>
          </p:cNvPicPr>
          <p:nvPr userDrawn="1"/>
        </p:nvPicPr>
        <p:blipFill>
          <a:blip r:embed="rId3"/>
          <a:srcRect/>
          <a:stretch/>
        </p:blipFill>
        <p:spPr>
          <a:xfrm>
            <a:off x="270000" y="270448"/>
            <a:ext cx="960310" cy="317867"/>
          </a:xfrm>
          <a:prstGeom prst="rect">
            <a:avLst/>
          </a:prstGeom>
        </p:spPr>
      </p:pic>
      <p:sp>
        <p:nvSpPr>
          <p:cNvPr id="2" name="Text Placeholder 20">
            <a:extLst>
              <a:ext uri="{FF2B5EF4-FFF2-40B4-BE49-F238E27FC236}">
                <a16:creationId xmlns:a16="http://schemas.microsoft.com/office/drawing/2014/main" id="{26F7FF87-8484-56CC-8ED9-4529CC94204A}"/>
              </a:ext>
            </a:extLst>
          </p:cNvPr>
          <p:cNvSpPr>
            <a:spLocks noGrp="1"/>
          </p:cNvSpPr>
          <p:nvPr>
            <p:ph type="body" sz="quarter" idx="16" hasCustomPrompt="1"/>
          </p:nvPr>
        </p:nvSpPr>
        <p:spPr>
          <a:xfrm>
            <a:off x="263526" y="2054508"/>
            <a:ext cx="5391040"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2" name="Text Placeholder 20">
            <a:extLst>
              <a:ext uri="{FF2B5EF4-FFF2-40B4-BE49-F238E27FC236}">
                <a16:creationId xmlns:a16="http://schemas.microsoft.com/office/drawing/2014/main" id="{3DCE053F-7AEB-007F-6293-5BAF24A8418B}"/>
              </a:ext>
            </a:extLst>
          </p:cNvPr>
          <p:cNvSpPr>
            <a:spLocks noGrp="1"/>
          </p:cNvSpPr>
          <p:nvPr>
            <p:ph type="body" sz="quarter" idx="23" hasCustomPrompt="1"/>
          </p:nvPr>
        </p:nvSpPr>
        <p:spPr>
          <a:xfrm>
            <a:off x="263526" y="2398485"/>
            <a:ext cx="5391040" cy="1650275"/>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5" name="Text Placeholder 20">
            <a:extLst>
              <a:ext uri="{FF2B5EF4-FFF2-40B4-BE49-F238E27FC236}">
                <a16:creationId xmlns:a16="http://schemas.microsoft.com/office/drawing/2014/main" id="{F21510A0-FA8D-9150-B6CB-447E50F0FDE6}"/>
              </a:ext>
            </a:extLst>
          </p:cNvPr>
          <p:cNvSpPr>
            <a:spLocks noGrp="1"/>
          </p:cNvSpPr>
          <p:nvPr>
            <p:ph type="body" sz="quarter" idx="24" hasCustomPrompt="1"/>
          </p:nvPr>
        </p:nvSpPr>
        <p:spPr>
          <a:xfrm>
            <a:off x="6365999" y="2054508"/>
            <a:ext cx="4942081"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6" name="Text Placeholder 20">
            <a:extLst>
              <a:ext uri="{FF2B5EF4-FFF2-40B4-BE49-F238E27FC236}">
                <a16:creationId xmlns:a16="http://schemas.microsoft.com/office/drawing/2014/main" id="{6B72EDF9-5D54-7D11-6DCF-4F7A79FD3C9F}"/>
              </a:ext>
            </a:extLst>
          </p:cNvPr>
          <p:cNvSpPr>
            <a:spLocks noGrp="1"/>
          </p:cNvSpPr>
          <p:nvPr>
            <p:ph type="body" sz="quarter" idx="25" hasCustomPrompt="1"/>
          </p:nvPr>
        </p:nvSpPr>
        <p:spPr>
          <a:xfrm>
            <a:off x="6365999" y="2398485"/>
            <a:ext cx="4942081" cy="1650275"/>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7" name="Text Placeholder 14">
            <a:extLst>
              <a:ext uri="{FF2B5EF4-FFF2-40B4-BE49-F238E27FC236}">
                <a16:creationId xmlns:a16="http://schemas.microsoft.com/office/drawing/2014/main" id="{7F29B378-F228-8F35-96D5-E43A61A5522C}"/>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18" name="Text Placeholder 20">
            <a:extLst>
              <a:ext uri="{FF2B5EF4-FFF2-40B4-BE49-F238E27FC236}">
                <a16:creationId xmlns:a16="http://schemas.microsoft.com/office/drawing/2014/main" id="{AE222FF6-557C-6E48-491B-7CD5EE67574E}"/>
              </a:ext>
            </a:extLst>
          </p:cNvPr>
          <p:cNvSpPr>
            <a:spLocks noGrp="1"/>
          </p:cNvSpPr>
          <p:nvPr>
            <p:ph type="body" sz="quarter" idx="19" hasCustomPrompt="1"/>
          </p:nvPr>
        </p:nvSpPr>
        <p:spPr>
          <a:xfrm>
            <a:off x="263526" y="4177136"/>
            <a:ext cx="5391040" cy="1382504"/>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19" name="Text Placeholder 20">
            <a:extLst>
              <a:ext uri="{FF2B5EF4-FFF2-40B4-BE49-F238E27FC236}">
                <a16:creationId xmlns:a16="http://schemas.microsoft.com/office/drawing/2014/main" id="{E6815070-D1E6-4D6B-23DB-3295ED8CAB42}"/>
              </a:ext>
            </a:extLst>
          </p:cNvPr>
          <p:cNvSpPr>
            <a:spLocks noGrp="1"/>
          </p:cNvSpPr>
          <p:nvPr>
            <p:ph type="body" sz="quarter" idx="26" hasCustomPrompt="1"/>
          </p:nvPr>
        </p:nvSpPr>
        <p:spPr>
          <a:xfrm>
            <a:off x="6365998" y="4177136"/>
            <a:ext cx="4942081" cy="1382504"/>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Tree>
    <p:extLst>
      <p:ext uri="{BB962C8B-B14F-4D97-AF65-F5344CB8AC3E}">
        <p14:creationId xmlns:p14="http://schemas.microsoft.com/office/powerpoint/2010/main" val="774843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opy slide - alt opt 8, gradient 3">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6A9381EC-9E40-AD0E-E981-D90E95CA8861}"/>
              </a:ext>
            </a:extLst>
          </p:cNvPr>
          <p:cNvSpPr>
            <a:spLocks noGrp="1"/>
          </p:cNvSpPr>
          <p:nvPr>
            <p:ph type="body" sz="quarter" idx="20" hasCustomPrompt="1"/>
          </p:nvPr>
        </p:nvSpPr>
        <p:spPr>
          <a:xfrm>
            <a:off x="263525" y="6428509"/>
            <a:ext cx="5599507" cy="259370"/>
          </a:xfrm>
          <a:prstGeom prst="rect">
            <a:avLst/>
          </a:prstGeom>
        </p:spPr>
        <p:txBody>
          <a:bodyPr/>
          <a:lstStyle>
            <a:lvl1pPr marL="0" indent="0">
              <a:buNone/>
              <a:defRPr sz="1200" b="0" i="0">
                <a:latin typeface="Georgia" panose="02040502050405020303" pitchFamily="18" charset="0"/>
              </a:defRPr>
            </a:lvl1pPr>
          </a:lstStyle>
          <a:p>
            <a:pPr lvl="0"/>
            <a:r>
              <a:rPr lang="en-GB"/>
              <a:t>Source:</a:t>
            </a:r>
          </a:p>
        </p:txBody>
      </p:sp>
      <p:sp>
        <p:nvSpPr>
          <p:cNvPr id="10" name="Picture Placeholder 6">
            <a:extLst>
              <a:ext uri="{FF2B5EF4-FFF2-40B4-BE49-F238E27FC236}">
                <a16:creationId xmlns:a16="http://schemas.microsoft.com/office/drawing/2014/main" id="{67497A25-D8AE-F183-3834-A29C3B80B7D4}"/>
              </a:ext>
            </a:extLst>
          </p:cNvPr>
          <p:cNvSpPr>
            <a:spLocks noGrp="1"/>
          </p:cNvSpPr>
          <p:nvPr>
            <p:ph type="pic" sz="quarter" idx="27"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11" name="Picture 10">
            <a:extLst>
              <a:ext uri="{FF2B5EF4-FFF2-40B4-BE49-F238E27FC236}">
                <a16:creationId xmlns:a16="http://schemas.microsoft.com/office/drawing/2014/main" id="{1479C8AC-6ED4-5EB3-074C-C27C736FB8C3}"/>
              </a:ext>
            </a:extLst>
          </p:cNvPr>
          <p:cNvPicPr>
            <a:picLocks noChangeAspect="1"/>
          </p:cNvPicPr>
          <p:nvPr userDrawn="1"/>
        </p:nvPicPr>
        <p:blipFill>
          <a:blip r:embed="rId2"/>
          <a:srcRect t="48706" b="48706"/>
          <a:stretch/>
        </p:blipFill>
        <p:spPr>
          <a:xfrm rot="5400000">
            <a:off x="8681718" y="3347720"/>
            <a:ext cx="6858002" cy="162561"/>
          </a:xfrm>
          <a:prstGeom prst="rect">
            <a:avLst/>
          </a:prstGeom>
        </p:spPr>
      </p:pic>
      <p:pic>
        <p:nvPicPr>
          <p:cNvPr id="3" name="Picture 2">
            <a:extLst>
              <a:ext uri="{FF2B5EF4-FFF2-40B4-BE49-F238E27FC236}">
                <a16:creationId xmlns:a16="http://schemas.microsoft.com/office/drawing/2014/main" id="{4BF26DE8-8F8F-B3F3-6B03-EC5B89DD5662}"/>
              </a:ext>
            </a:extLst>
          </p:cNvPr>
          <p:cNvPicPr>
            <a:picLocks noChangeAspect="1"/>
          </p:cNvPicPr>
          <p:nvPr userDrawn="1"/>
        </p:nvPicPr>
        <p:blipFill>
          <a:blip r:embed="rId3"/>
          <a:srcRect/>
          <a:stretch/>
        </p:blipFill>
        <p:spPr>
          <a:xfrm>
            <a:off x="270000" y="270448"/>
            <a:ext cx="960310" cy="317867"/>
          </a:xfrm>
          <a:prstGeom prst="rect">
            <a:avLst/>
          </a:prstGeom>
        </p:spPr>
      </p:pic>
      <p:sp>
        <p:nvSpPr>
          <p:cNvPr id="2" name="Text Placeholder 20">
            <a:extLst>
              <a:ext uri="{FF2B5EF4-FFF2-40B4-BE49-F238E27FC236}">
                <a16:creationId xmlns:a16="http://schemas.microsoft.com/office/drawing/2014/main" id="{D7944CF0-1DCA-5F21-58E4-8EC45C1EA12A}"/>
              </a:ext>
            </a:extLst>
          </p:cNvPr>
          <p:cNvSpPr>
            <a:spLocks noGrp="1"/>
          </p:cNvSpPr>
          <p:nvPr>
            <p:ph type="body" sz="quarter" idx="16" hasCustomPrompt="1"/>
          </p:nvPr>
        </p:nvSpPr>
        <p:spPr>
          <a:xfrm>
            <a:off x="263526" y="2054508"/>
            <a:ext cx="5391040"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2" name="Text Placeholder 20">
            <a:extLst>
              <a:ext uri="{FF2B5EF4-FFF2-40B4-BE49-F238E27FC236}">
                <a16:creationId xmlns:a16="http://schemas.microsoft.com/office/drawing/2014/main" id="{976661D9-CE43-EF9E-F6E8-E63D0AB78928}"/>
              </a:ext>
            </a:extLst>
          </p:cNvPr>
          <p:cNvSpPr>
            <a:spLocks noGrp="1"/>
          </p:cNvSpPr>
          <p:nvPr>
            <p:ph type="body" sz="quarter" idx="23" hasCustomPrompt="1"/>
          </p:nvPr>
        </p:nvSpPr>
        <p:spPr>
          <a:xfrm>
            <a:off x="263526" y="2398485"/>
            <a:ext cx="5391040" cy="1650275"/>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5" name="Text Placeholder 20">
            <a:extLst>
              <a:ext uri="{FF2B5EF4-FFF2-40B4-BE49-F238E27FC236}">
                <a16:creationId xmlns:a16="http://schemas.microsoft.com/office/drawing/2014/main" id="{A85767F2-4363-3601-9129-F59C05FD2E1E}"/>
              </a:ext>
            </a:extLst>
          </p:cNvPr>
          <p:cNvSpPr>
            <a:spLocks noGrp="1"/>
          </p:cNvSpPr>
          <p:nvPr>
            <p:ph type="body" sz="quarter" idx="24" hasCustomPrompt="1"/>
          </p:nvPr>
        </p:nvSpPr>
        <p:spPr>
          <a:xfrm>
            <a:off x="6365999" y="2054508"/>
            <a:ext cx="4942081"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6" name="Text Placeholder 20">
            <a:extLst>
              <a:ext uri="{FF2B5EF4-FFF2-40B4-BE49-F238E27FC236}">
                <a16:creationId xmlns:a16="http://schemas.microsoft.com/office/drawing/2014/main" id="{21DC12CF-0C41-4E73-7E49-29C48A25A932}"/>
              </a:ext>
            </a:extLst>
          </p:cNvPr>
          <p:cNvSpPr>
            <a:spLocks noGrp="1"/>
          </p:cNvSpPr>
          <p:nvPr>
            <p:ph type="body" sz="quarter" idx="25" hasCustomPrompt="1"/>
          </p:nvPr>
        </p:nvSpPr>
        <p:spPr>
          <a:xfrm>
            <a:off x="6365999" y="2398485"/>
            <a:ext cx="4942081" cy="1650275"/>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7" name="Text Placeholder 14">
            <a:extLst>
              <a:ext uri="{FF2B5EF4-FFF2-40B4-BE49-F238E27FC236}">
                <a16:creationId xmlns:a16="http://schemas.microsoft.com/office/drawing/2014/main" id="{F2BE74B2-5477-8147-0300-67D9DE76D0E6}"/>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18" name="Text Placeholder 20">
            <a:extLst>
              <a:ext uri="{FF2B5EF4-FFF2-40B4-BE49-F238E27FC236}">
                <a16:creationId xmlns:a16="http://schemas.microsoft.com/office/drawing/2014/main" id="{A662406A-505F-0E04-8993-56001B135E8E}"/>
              </a:ext>
            </a:extLst>
          </p:cNvPr>
          <p:cNvSpPr>
            <a:spLocks noGrp="1"/>
          </p:cNvSpPr>
          <p:nvPr>
            <p:ph type="body" sz="quarter" idx="19" hasCustomPrompt="1"/>
          </p:nvPr>
        </p:nvSpPr>
        <p:spPr>
          <a:xfrm>
            <a:off x="263526" y="4177136"/>
            <a:ext cx="5391040" cy="1382504"/>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19" name="Text Placeholder 20">
            <a:extLst>
              <a:ext uri="{FF2B5EF4-FFF2-40B4-BE49-F238E27FC236}">
                <a16:creationId xmlns:a16="http://schemas.microsoft.com/office/drawing/2014/main" id="{23B70270-AECB-C5F5-1792-8B895E1DAF1D}"/>
              </a:ext>
            </a:extLst>
          </p:cNvPr>
          <p:cNvSpPr>
            <a:spLocks noGrp="1"/>
          </p:cNvSpPr>
          <p:nvPr>
            <p:ph type="body" sz="quarter" idx="26" hasCustomPrompt="1"/>
          </p:nvPr>
        </p:nvSpPr>
        <p:spPr>
          <a:xfrm>
            <a:off x="6365998" y="4177136"/>
            <a:ext cx="4942081" cy="1382504"/>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Tree>
    <p:extLst>
      <p:ext uri="{BB962C8B-B14F-4D97-AF65-F5344CB8AC3E}">
        <p14:creationId xmlns:p14="http://schemas.microsoft.com/office/powerpoint/2010/main" val="858212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opy slide - alt opt 8, gradient 4">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6A9381EC-9E40-AD0E-E981-D90E95CA8861}"/>
              </a:ext>
            </a:extLst>
          </p:cNvPr>
          <p:cNvSpPr>
            <a:spLocks noGrp="1"/>
          </p:cNvSpPr>
          <p:nvPr>
            <p:ph type="body" sz="quarter" idx="20" hasCustomPrompt="1"/>
          </p:nvPr>
        </p:nvSpPr>
        <p:spPr>
          <a:xfrm>
            <a:off x="263525" y="6428509"/>
            <a:ext cx="5599507" cy="259370"/>
          </a:xfrm>
          <a:prstGeom prst="rect">
            <a:avLst/>
          </a:prstGeom>
        </p:spPr>
        <p:txBody>
          <a:bodyPr/>
          <a:lstStyle>
            <a:lvl1pPr marL="0" indent="0">
              <a:buNone/>
              <a:defRPr sz="1200" b="0" i="0">
                <a:latin typeface="Georgia" panose="02040502050405020303" pitchFamily="18" charset="0"/>
              </a:defRPr>
            </a:lvl1pPr>
          </a:lstStyle>
          <a:p>
            <a:pPr lvl="0"/>
            <a:r>
              <a:rPr lang="en-GB"/>
              <a:t>Source:</a:t>
            </a:r>
          </a:p>
        </p:txBody>
      </p:sp>
      <p:sp>
        <p:nvSpPr>
          <p:cNvPr id="10" name="Picture Placeholder 6">
            <a:extLst>
              <a:ext uri="{FF2B5EF4-FFF2-40B4-BE49-F238E27FC236}">
                <a16:creationId xmlns:a16="http://schemas.microsoft.com/office/drawing/2014/main" id="{67497A25-D8AE-F183-3834-A29C3B80B7D4}"/>
              </a:ext>
            </a:extLst>
          </p:cNvPr>
          <p:cNvSpPr>
            <a:spLocks noGrp="1"/>
          </p:cNvSpPr>
          <p:nvPr>
            <p:ph type="pic" sz="quarter" idx="27"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3" name="Picture 2">
            <a:extLst>
              <a:ext uri="{FF2B5EF4-FFF2-40B4-BE49-F238E27FC236}">
                <a16:creationId xmlns:a16="http://schemas.microsoft.com/office/drawing/2014/main" id="{65CF980F-ADD8-C0FB-D26F-44E3983F0867}"/>
              </a:ext>
            </a:extLst>
          </p:cNvPr>
          <p:cNvPicPr>
            <a:picLocks noChangeAspect="1"/>
          </p:cNvPicPr>
          <p:nvPr userDrawn="1"/>
        </p:nvPicPr>
        <p:blipFill rotWithShape="1">
          <a:blip r:embed="rId2"/>
          <a:srcRect t="18513" b="78899"/>
          <a:stretch/>
        </p:blipFill>
        <p:spPr>
          <a:xfrm rot="5400000">
            <a:off x="8681719" y="3347722"/>
            <a:ext cx="6858001" cy="162560"/>
          </a:xfrm>
          <a:prstGeom prst="rect">
            <a:avLst/>
          </a:prstGeom>
        </p:spPr>
      </p:pic>
      <p:pic>
        <p:nvPicPr>
          <p:cNvPr id="11" name="Picture 10">
            <a:extLst>
              <a:ext uri="{FF2B5EF4-FFF2-40B4-BE49-F238E27FC236}">
                <a16:creationId xmlns:a16="http://schemas.microsoft.com/office/drawing/2014/main" id="{B87E0567-6FE4-0D46-6ACA-9E82612C5D6F}"/>
              </a:ext>
            </a:extLst>
          </p:cNvPr>
          <p:cNvPicPr>
            <a:picLocks noChangeAspect="1"/>
          </p:cNvPicPr>
          <p:nvPr userDrawn="1"/>
        </p:nvPicPr>
        <p:blipFill>
          <a:blip r:embed="rId3"/>
          <a:srcRect/>
          <a:stretch/>
        </p:blipFill>
        <p:spPr>
          <a:xfrm>
            <a:off x="270000" y="270448"/>
            <a:ext cx="960310" cy="317867"/>
          </a:xfrm>
          <a:prstGeom prst="rect">
            <a:avLst/>
          </a:prstGeom>
        </p:spPr>
      </p:pic>
      <p:sp>
        <p:nvSpPr>
          <p:cNvPr id="2" name="Text Placeholder 20">
            <a:extLst>
              <a:ext uri="{FF2B5EF4-FFF2-40B4-BE49-F238E27FC236}">
                <a16:creationId xmlns:a16="http://schemas.microsoft.com/office/drawing/2014/main" id="{0AF1F796-274F-621D-1097-FC8A9607614D}"/>
              </a:ext>
            </a:extLst>
          </p:cNvPr>
          <p:cNvSpPr>
            <a:spLocks noGrp="1"/>
          </p:cNvSpPr>
          <p:nvPr>
            <p:ph type="body" sz="quarter" idx="16" hasCustomPrompt="1"/>
          </p:nvPr>
        </p:nvSpPr>
        <p:spPr>
          <a:xfrm>
            <a:off x="263526" y="2054508"/>
            <a:ext cx="5391040"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2" name="Text Placeholder 20">
            <a:extLst>
              <a:ext uri="{FF2B5EF4-FFF2-40B4-BE49-F238E27FC236}">
                <a16:creationId xmlns:a16="http://schemas.microsoft.com/office/drawing/2014/main" id="{48C5BD39-470B-9E29-B817-8192B8D28160}"/>
              </a:ext>
            </a:extLst>
          </p:cNvPr>
          <p:cNvSpPr>
            <a:spLocks noGrp="1"/>
          </p:cNvSpPr>
          <p:nvPr>
            <p:ph type="body" sz="quarter" idx="23" hasCustomPrompt="1"/>
          </p:nvPr>
        </p:nvSpPr>
        <p:spPr>
          <a:xfrm>
            <a:off x="263526" y="2398485"/>
            <a:ext cx="5391040" cy="1650275"/>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5" name="Text Placeholder 20">
            <a:extLst>
              <a:ext uri="{FF2B5EF4-FFF2-40B4-BE49-F238E27FC236}">
                <a16:creationId xmlns:a16="http://schemas.microsoft.com/office/drawing/2014/main" id="{B4E8FD16-3FC6-311F-1C88-C99688210627}"/>
              </a:ext>
            </a:extLst>
          </p:cNvPr>
          <p:cNvSpPr>
            <a:spLocks noGrp="1"/>
          </p:cNvSpPr>
          <p:nvPr>
            <p:ph type="body" sz="quarter" idx="24" hasCustomPrompt="1"/>
          </p:nvPr>
        </p:nvSpPr>
        <p:spPr>
          <a:xfrm>
            <a:off x="6365999" y="2054508"/>
            <a:ext cx="4942081"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6" name="Text Placeholder 20">
            <a:extLst>
              <a:ext uri="{FF2B5EF4-FFF2-40B4-BE49-F238E27FC236}">
                <a16:creationId xmlns:a16="http://schemas.microsoft.com/office/drawing/2014/main" id="{CBBC0346-6136-42F8-38C4-BEE82050CCF3}"/>
              </a:ext>
            </a:extLst>
          </p:cNvPr>
          <p:cNvSpPr>
            <a:spLocks noGrp="1"/>
          </p:cNvSpPr>
          <p:nvPr>
            <p:ph type="body" sz="quarter" idx="25" hasCustomPrompt="1"/>
          </p:nvPr>
        </p:nvSpPr>
        <p:spPr>
          <a:xfrm>
            <a:off x="6365999" y="2398485"/>
            <a:ext cx="4942081" cy="1650275"/>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7" name="Text Placeholder 14">
            <a:extLst>
              <a:ext uri="{FF2B5EF4-FFF2-40B4-BE49-F238E27FC236}">
                <a16:creationId xmlns:a16="http://schemas.microsoft.com/office/drawing/2014/main" id="{488F0BF7-D9FB-853B-3BF8-5F5354886BE3}"/>
              </a:ext>
            </a:extLst>
          </p:cNvPr>
          <p:cNvSpPr>
            <a:spLocks noGrp="1"/>
          </p:cNvSpPr>
          <p:nvPr>
            <p:ph type="body" sz="quarter" idx="14" hasCustomPrompt="1"/>
          </p:nvPr>
        </p:nvSpPr>
        <p:spPr>
          <a:xfrm>
            <a:off x="263525" y="962101"/>
            <a:ext cx="11664949"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18" name="Text Placeholder 20">
            <a:extLst>
              <a:ext uri="{FF2B5EF4-FFF2-40B4-BE49-F238E27FC236}">
                <a16:creationId xmlns:a16="http://schemas.microsoft.com/office/drawing/2014/main" id="{E0284854-ACE1-5325-DDA9-AD2AABAB5946}"/>
              </a:ext>
            </a:extLst>
          </p:cNvPr>
          <p:cNvSpPr>
            <a:spLocks noGrp="1"/>
          </p:cNvSpPr>
          <p:nvPr>
            <p:ph type="body" sz="quarter" idx="19" hasCustomPrompt="1"/>
          </p:nvPr>
        </p:nvSpPr>
        <p:spPr>
          <a:xfrm>
            <a:off x="263526" y="4177136"/>
            <a:ext cx="5391040" cy="1382504"/>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
        <p:nvSpPr>
          <p:cNvPr id="19" name="Text Placeholder 20">
            <a:extLst>
              <a:ext uri="{FF2B5EF4-FFF2-40B4-BE49-F238E27FC236}">
                <a16:creationId xmlns:a16="http://schemas.microsoft.com/office/drawing/2014/main" id="{7655CA8C-483C-38E7-FE8D-5B44FB99E496}"/>
              </a:ext>
            </a:extLst>
          </p:cNvPr>
          <p:cNvSpPr>
            <a:spLocks noGrp="1"/>
          </p:cNvSpPr>
          <p:nvPr>
            <p:ph type="body" sz="quarter" idx="26" hasCustomPrompt="1"/>
          </p:nvPr>
        </p:nvSpPr>
        <p:spPr>
          <a:xfrm>
            <a:off x="6365998" y="4177136"/>
            <a:ext cx="4942081" cy="1382504"/>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Tree>
    <p:extLst>
      <p:ext uri="{BB962C8B-B14F-4D97-AF65-F5344CB8AC3E}">
        <p14:creationId xmlns:p14="http://schemas.microsoft.com/office/powerpoint/2010/main" val="33362799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py slide - alt opt 9">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6A9381EC-9E40-AD0E-E981-D90E95CA8861}"/>
              </a:ext>
            </a:extLst>
          </p:cNvPr>
          <p:cNvSpPr>
            <a:spLocks noGrp="1"/>
          </p:cNvSpPr>
          <p:nvPr>
            <p:ph type="body" sz="quarter" idx="20" hasCustomPrompt="1"/>
          </p:nvPr>
        </p:nvSpPr>
        <p:spPr>
          <a:xfrm>
            <a:off x="263526" y="6428509"/>
            <a:ext cx="3972144" cy="259370"/>
          </a:xfrm>
          <a:prstGeom prst="rect">
            <a:avLst/>
          </a:prstGeom>
        </p:spPr>
        <p:txBody>
          <a:bodyPr/>
          <a:lstStyle>
            <a:lvl1pPr marL="0" indent="0">
              <a:buNone/>
              <a:defRPr sz="1200" b="0" i="0">
                <a:latin typeface="Georgia" panose="02040502050405020303" pitchFamily="18" charset="0"/>
              </a:defRPr>
            </a:lvl1pPr>
          </a:lstStyle>
          <a:p>
            <a:pPr lvl="0"/>
            <a:r>
              <a:rPr lang="en-GB"/>
              <a:t>Source:</a:t>
            </a:r>
          </a:p>
        </p:txBody>
      </p:sp>
      <p:sp>
        <p:nvSpPr>
          <p:cNvPr id="8" name="Picture Placeholder 6">
            <a:extLst>
              <a:ext uri="{FF2B5EF4-FFF2-40B4-BE49-F238E27FC236}">
                <a16:creationId xmlns:a16="http://schemas.microsoft.com/office/drawing/2014/main" id="{36836993-508B-5CF8-AFAC-AB0550269E56}"/>
              </a:ext>
            </a:extLst>
          </p:cNvPr>
          <p:cNvSpPr>
            <a:spLocks noGrp="1"/>
          </p:cNvSpPr>
          <p:nvPr>
            <p:ph type="pic" sz="quarter" idx="24" hasCustomPrompt="1"/>
          </p:nvPr>
        </p:nvSpPr>
        <p:spPr>
          <a:xfrm>
            <a:off x="4380600" y="0"/>
            <a:ext cx="3430800" cy="34308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15" name="Picture Placeholder 6">
            <a:extLst>
              <a:ext uri="{FF2B5EF4-FFF2-40B4-BE49-F238E27FC236}">
                <a16:creationId xmlns:a16="http://schemas.microsoft.com/office/drawing/2014/main" id="{5C70A5EE-E886-9BAC-FE88-3BA2F52F50C7}"/>
              </a:ext>
            </a:extLst>
          </p:cNvPr>
          <p:cNvSpPr>
            <a:spLocks noGrp="1"/>
          </p:cNvSpPr>
          <p:nvPr>
            <p:ph type="pic" sz="quarter" idx="30" hasCustomPrompt="1"/>
          </p:nvPr>
        </p:nvSpPr>
        <p:spPr>
          <a:xfrm>
            <a:off x="4380600" y="3429000"/>
            <a:ext cx="3430800" cy="3429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18" name="Text Placeholder 20">
            <a:extLst>
              <a:ext uri="{FF2B5EF4-FFF2-40B4-BE49-F238E27FC236}">
                <a16:creationId xmlns:a16="http://schemas.microsoft.com/office/drawing/2014/main" id="{8B02AF36-B4C4-A568-B9BF-CCF55F6A2ADA}"/>
              </a:ext>
            </a:extLst>
          </p:cNvPr>
          <p:cNvSpPr>
            <a:spLocks noGrp="1"/>
          </p:cNvSpPr>
          <p:nvPr>
            <p:ph type="body" sz="quarter" idx="33" hasCustomPrompt="1"/>
          </p:nvPr>
        </p:nvSpPr>
        <p:spPr>
          <a:xfrm>
            <a:off x="8072711" y="6428509"/>
            <a:ext cx="3972144" cy="259370"/>
          </a:xfrm>
          <a:prstGeom prst="rect">
            <a:avLst/>
          </a:prstGeom>
        </p:spPr>
        <p:txBody>
          <a:bodyPr/>
          <a:lstStyle>
            <a:lvl1pPr marL="0" indent="0">
              <a:buNone/>
              <a:defRPr sz="1200" b="0" i="0">
                <a:latin typeface="Georgia" panose="02040502050405020303" pitchFamily="18" charset="0"/>
              </a:defRPr>
            </a:lvl1pPr>
          </a:lstStyle>
          <a:p>
            <a:pPr lvl="0"/>
            <a:r>
              <a:rPr lang="en-GB"/>
              <a:t>Source:</a:t>
            </a:r>
          </a:p>
        </p:txBody>
      </p:sp>
      <p:sp>
        <p:nvSpPr>
          <p:cNvPr id="11" name="Text Placeholder 14">
            <a:extLst>
              <a:ext uri="{FF2B5EF4-FFF2-40B4-BE49-F238E27FC236}">
                <a16:creationId xmlns:a16="http://schemas.microsoft.com/office/drawing/2014/main" id="{C5E71882-DAA1-B939-DBA8-9CEC54920B43}"/>
              </a:ext>
            </a:extLst>
          </p:cNvPr>
          <p:cNvSpPr>
            <a:spLocks noGrp="1"/>
          </p:cNvSpPr>
          <p:nvPr>
            <p:ph type="body" sz="quarter" idx="14" hasCustomPrompt="1"/>
          </p:nvPr>
        </p:nvSpPr>
        <p:spPr>
          <a:xfrm>
            <a:off x="263525" y="962101"/>
            <a:ext cx="3847075" cy="417555"/>
          </a:xfrm>
          <a:prstGeom prst="rect">
            <a:avLst/>
          </a:prstGeom>
        </p:spPr>
        <p:txBody>
          <a:bodyPr/>
          <a:lstStyle>
            <a:lvl1pPr marL="0" indent="0">
              <a:lnSpc>
                <a:spcPct val="100000"/>
              </a:lnSpc>
              <a:buNone/>
              <a:defRPr sz="2500" b="1" i="0">
                <a:latin typeface="Avenir Heavy" panose="02000503020000020003" pitchFamily="2" charset="0"/>
              </a:defRPr>
            </a:lvl1pPr>
          </a:lstStyle>
          <a:p>
            <a:pPr lvl="0"/>
            <a:r>
              <a:rPr lang="en-GB"/>
              <a:t>Header text</a:t>
            </a:r>
          </a:p>
        </p:txBody>
      </p:sp>
      <p:sp>
        <p:nvSpPr>
          <p:cNvPr id="12" name="Text Placeholder 20">
            <a:extLst>
              <a:ext uri="{FF2B5EF4-FFF2-40B4-BE49-F238E27FC236}">
                <a16:creationId xmlns:a16="http://schemas.microsoft.com/office/drawing/2014/main" id="{6E7FF640-0927-E0D2-A38B-9FDE2AFCEA9B}"/>
              </a:ext>
            </a:extLst>
          </p:cNvPr>
          <p:cNvSpPr>
            <a:spLocks noGrp="1"/>
          </p:cNvSpPr>
          <p:nvPr>
            <p:ph type="body" sz="quarter" idx="16" hasCustomPrompt="1"/>
          </p:nvPr>
        </p:nvSpPr>
        <p:spPr>
          <a:xfrm>
            <a:off x="263525" y="1906510"/>
            <a:ext cx="3847075" cy="3849403"/>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3" name="Text Placeholder 20">
            <a:extLst>
              <a:ext uri="{FF2B5EF4-FFF2-40B4-BE49-F238E27FC236}">
                <a16:creationId xmlns:a16="http://schemas.microsoft.com/office/drawing/2014/main" id="{D081AB89-D7FF-C6DA-CE7D-3B5600E6DA33}"/>
              </a:ext>
            </a:extLst>
          </p:cNvPr>
          <p:cNvSpPr>
            <a:spLocks noGrp="1"/>
          </p:cNvSpPr>
          <p:nvPr>
            <p:ph type="body" sz="quarter" idx="18" hasCustomPrompt="1"/>
          </p:nvPr>
        </p:nvSpPr>
        <p:spPr>
          <a:xfrm>
            <a:off x="263525" y="1553890"/>
            <a:ext cx="38470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9" name="Text Placeholder 20">
            <a:extLst>
              <a:ext uri="{FF2B5EF4-FFF2-40B4-BE49-F238E27FC236}">
                <a16:creationId xmlns:a16="http://schemas.microsoft.com/office/drawing/2014/main" id="{C9470A0B-E8DE-325C-827F-FDB49CF63BED}"/>
              </a:ext>
            </a:extLst>
          </p:cNvPr>
          <p:cNvSpPr>
            <a:spLocks noGrp="1"/>
          </p:cNvSpPr>
          <p:nvPr>
            <p:ph type="body" sz="quarter" idx="34" hasCustomPrompt="1"/>
          </p:nvPr>
        </p:nvSpPr>
        <p:spPr>
          <a:xfrm>
            <a:off x="8101260" y="1906510"/>
            <a:ext cx="3834682" cy="3849403"/>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20" name="Text Placeholder 20">
            <a:extLst>
              <a:ext uri="{FF2B5EF4-FFF2-40B4-BE49-F238E27FC236}">
                <a16:creationId xmlns:a16="http://schemas.microsoft.com/office/drawing/2014/main" id="{D8A75895-5A5F-9F01-FD15-C57530D3DAD7}"/>
              </a:ext>
            </a:extLst>
          </p:cNvPr>
          <p:cNvSpPr>
            <a:spLocks noGrp="1"/>
          </p:cNvSpPr>
          <p:nvPr>
            <p:ph type="body" sz="quarter" idx="35" hasCustomPrompt="1"/>
          </p:nvPr>
        </p:nvSpPr>
        <p:spPr>
          <a:xfrm>
            <a:off x="8101260" y="1553890"/>
            <a:ext cx="3834682"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4" name="Picture Placeholder 6">
            <a:extLst>
              <a:ext uri="{FF2B5EF4-FFF2-40B4-BE49-F238E27FC236}">
                <a16:creationId xmlns:a16="http://schemas.microsoft.com/office/drawing/2014/main" id="{465E5D3B-559B-DB0D-B15A-9D78A891F5A5}"/>
              </a:ext>
            </a:extLst>
          </p:cNvPr>
          <p:cNvSpPr>
            <a:spLocks noGrp="1"/>
          </p:cNvSpPr>
          <p:nvPr>
            <p:ph type="pic" sz="quarter" idx="36"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3" name="Picture 2">
            <a:extLst>
              <a:ext uri="{FF2B5EF4-FFF2-40B4-BE49-F238E27FC236}">
                <a16:creationId xmlns:a16="http://schemas.microsoft.com/office/drawing/2014/main" id="{28589389-B0C8-FC55-7F9A-BB7D98ECEB28}"/>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975287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py slide - alt opt 10">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6A9381EC-9E40-AD0E-E981-D90E95CA8861}"/>
              </a:ext>
            </a:extLst>
          </p:cNvPr>
          <p:cNvSpPr>
            <a:spLocks noGrp="1"/>
          </p:cNvSpPr>
          <p:nvPr>
            <p:ph type="body" sz="quarter" idx="20" hasCustomPrompt="1"/>
          </p:nvPr>
        </p:nvSpPr>
        <p:spPr>
          <a:xfrm>
            <a:off x="263526" y="6428509"/>
            <a:ext cx="3593771" cy="259370"/>
          </a:xfrm>
          <a:prstGeom prst="rect">
            <a:avLst/>
          </a:prstGeom>
        </p:spPr>
        <p:txBody>
          <a:bodyPr/>
          <a:lstStyle>
            <a:lvl1pPr marL="0" indent="0">
              <a:buNone/>
              <a:defRPr sz="1200" b="0" i="0">
                <a:latin typeface="Georgia" panose="02040502050405020303" pitchFamily="18" charset="0"/>
              </a:defRPr>
            </a:lvl1pPr>
          </a:lstStyle>
          <a:p>
            <a:pPr lvl="0"/>
            <a:r>
              <a:rPr lang="en-GB"/>
              <a:t>Source:</a:t>
            </a:r>
          </a:p>
        </p:txBody>
      </p:sp>
      <p:sp>
        <p:nvSpPr>
          <p:cNvPr id="8" name="Picture Placeholder 6">
            <a:extLst>
              <a:ext uri="{FF2B5EF4-FFF2-40B4-BE49-F238E27FC236}">
                <a16:creationId xmlns:a16="http://schemas.microsoft.com/office/drawing/2014/main" id="{36836993-508B-5CF8-AFAC-AB0550269E56}"/>
              </a:ext>
            </a:extLst>
          </p:cNvPr>
          <p:cNvSpPr>
            <a:spLocks noGrp="1"/>
          </p:cNvSpPr>
          <p:nvPr>
            <p:ph type="pic" sz="quarter" idx="24" hasCustomPrompt="1"/>
          </p:nvPr>
        </p:nvSpPr>
        <p:spPr>
          <a:xfrm>
            <a:off x="4059208" y="0"/>
            <a:ext cx="40644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gradient</a:t>
            </a:r>
          </a:p>
        </p:txBody>
      </p:sp>
      <p:sp>
        <p:nvSpPr>
          <p:cNvPr id="9" name="Picture Placeholder 6">
            <a:extLst>
              <a:ext uri="{FF2B5EF4-FFF2-40B4-BE49-F238E27FC236}">
                <a16:creationId xmlns:a16="http://schemas.microsoft.com/office/drawing/2014/main" id="{533BF44E-2E67-8EA8-CDDC-5E48D3614C3B}"/>
              </a:ext>
            </a:extLst>
          </p:cNvPr>
          <p:cNvSpPr>
            <a:spLocks noGrp="1"/>
          </p:cNvSpPr>
          <p:nvPr>
            <p:ph type="pic" sz="quarter" idx="33" hasCustomPrompt="1"/>
          </p:nvPr>
        </p:nvSpPr>
        <p:spPr>
          <a:xfrm>
            <a:off x="8132793" y="0"/>
            <a:ext cx="40644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10" name="Text Placeholder 14">
            <a:extLst>
              <a:ext uri="{FF2B5EF4-FFF2-40B4-BE49-F238E27FC236}">
                <a16:creationId xmlns:a16="http://schemas.microsoft.com/office/drawing/2014/main" id="{85BCB085-57BE-A298-9B32-DFC3F212D0AB}"/>
              </a:ext>
            </a:extLst>
          </p:cNvPr>
          <p:cNvSpPr>
            <a:spLocks noGrp="1"/>
          </p:cNvSpPr>
          <p:nvPr>
            <p:ph type="body" sz="quarter" idx="14" hasCustomPrompt="1"/>
          </p:nvPr>
        </p:nvSpPr>
        <p:spPr>
          <a:xfrm>
            <a:off x="263525" y="962101"/>
            <a:ext cx="3525683" cy="417555"/>
          </a:xfrm>
          <a:prstGeom prst="rect">
            <a:avLst/>
          </a:prstGeom>
        </p:spPr>
        <p:txBody>
          <a:bodyPr/>
          <a:lstStyle>
            <a:lvl1pPr marL="0" indent="0">
              <a:lnSpc>
                <a:spcPct val="100000"/>
              </a:lnSpc>
              <a:buNone/>
              <a:defRPr sz="2500" b="1" i="0">
                <a:latin typeface="Avenir Heavy" panose="02000503020000020003" pitchFamily="2" charset="0"/>
              </a:defRPr>
            </a:lvl1pPr>
          </a:lstStyle>
          <a:p>
            <a:pPr lvl="0"/>
            <a:r>
              <a:rPr lang="en-GB"/>
              <a:t>Header text</a:t>
            </a:r>
          </a:p>
        </p:txBody>
      </p:sp>
      <p:sp>
        <p:nvSpPr>
          <p:cNvPr id="11" name="Text Placeholder 20">
            <a:extLst>
              <a:ext uri="{FF2B5EF4-FFF2-40B4-BE49-F238E27FC236}">
                <a16:creationId xmlns:a16="http://schemas.microsoft.com/office/drawing/2014/main" id="{2D45A090-921D-5201-1E2C-699A23097D28}"/>
              </a:ext>
            </a:extLst>
          </p:cNvPr>
          <p:cNvSpPr>
            <a:spLocks noGrp="1"/>
          </p:cNvSpPr>
          <p:nvPr>
            <p:ph type="body" sz="quarter" idx="16" hasCustomPrompt="1"/>
          </p:nvPr>
        </p:nvSpPr>
        <p:spPr>
          <a:xfrm>
            <a:off x="263525" y="1906510"/>
            <a:ext cx="3525683" cy="3849403"/>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2" name="Text Placeholder 20">
            <a:extLst>
              <a:ext uri="{FF2B5EF4-FFF2-40B4-BE49-F238E27FC236}">
                <a16:creationId xmlns:a16="http://schemas.microsoft.com/office/drawing/2014/main" id="{29C6E5FA-8F76-7BAC-3B0E-5E2A7D213250}"/>
              </a:ext>
            </a:extLst>
          </p:cNvPr>
          <p:cNvSpPr>
            <a:spLocks noGrp="1"/>
          </p:cNvSpPr>
          <p:nvPr>
            <p:ph type="body" sz="quarter" idx="18" hasCustomPrompt="1"/>
          </p:nvPr>
        </p:nvSpPr>
        <p:spPr>
          <a:xfrm>
            <a:off x="263525" y="1553890"/>
            <a:ext cx="3525683"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4" name="Text Placeholder 20">
            <a:extLst>
              <a:ext uri="{FF2B5EF4-FFF2-40B4-BE49-F238E27FC236}">
                <a16:creationId xmlns:a16="http://schemas.microsoft.com/office/drawing/2014/main" id="{177B9757-7E1A-5570-E2CD-A4C1DB6479FE}"/>
              </a:ext>
            </a:extLst>
          </p:cNvPr>
          <p:cNvSpPr>
            <a:spLocks noGrp="1"/>
          </p:cNvSpPr>
          <p:nvPr>
            <p:ph type="body" sz="quarter" idx="34" hasCustomPrompt="1"/>
          </p:nvPr>
        </p:nvSpPr>
        <p:spPr>
          <a:xfrm>
            <a:off x="4355976" y="1906510"/>
            <a:ext cx="3525683" cy="3849403"/>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5" name="Text Placeholder 20">
            <a:extLst>
              <a:ext uri="{FF2B5EF4-FFF2-40B4-BE49-F238E27FC236}">
                <a16:creationId xmlns:a16="http://schemas.microsoft.com/office/drawing/2014/main" id="{C02128F9-A40E-ECE8-FC6B-B89650B39784}"/>
              </a:ext>
            </a:extLst>
          </p:cNvPr>
          <p:cNvSpPr>
            <a:spLocks noGrp="1"/>
          </p:cNvSpPr>
          <p:nvPr>
            <p:ph type="body" sz="quarter" idx="35" hasCustomPrompt="1"/>
          </p:nvPr>
        </p:nvSpPr>
        <p:spPr>
          <a:xfrm>
            <a:off x="4355976" y="1553890"/>
            <a:ext cx="3525683"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4" name="Picture Placeholder 6">
            <a:extLst>
              <a:ext uri="{FF2B5EF4-FFF2-40B4-BE49-F238E27FC236}">
                <a16:creationId xmlns:a16="http://schemas.microsoft.com/office/drawing/2014/main" id="{C74867DC-A71B-419F-2B92-1BC4D0318BA8}"/>
              </a:ext>
            </a:extLst>
          </p:cNvPr>
          <p:cNvSpPr>
            <a:spLocks noGrp="1"/>
          </p:cNvSpPr>
          <p:nvPr>
            <p:ph type="pic" sz="quarter" idx="36"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3" name="Picture 2">
            <a:extLst>
              <a:ext uri="{FF2B5EF4-FFF2-40B4-BE49-F238E27FC236}">
                <a16:creationId xmlns:a16="http://schemas.microsoft.com/office/drawing/2014/main" id="{2F4F7B83-161A-EF6A-B029-01DEB7BD18AC}"/>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4094609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py slide - alt opt 11">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6836993-508B-5CF8-AFAC-AB0550269E56}"/>
              </a:ext>
            </a:extLst>
          </p:cNvPr>
          <p:cNvSpPr>
            <a:spLocks noGrp="1"/>
          </p:cNvSpPr>
          <p:nvPr>
            <p:ph type="pic" sz="quarter" idx="24" hasCustomPrompt="1"/>
          </p:nvPr>
        </p:nvSpPr>
        <p:spPr>
          <a:xfrm>
            <a:off x="6096000" y="0"/>
            <a:ext cx="6096000" cy="34308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15" name="Picture Placeholder 6">
            <a:extLst>
              <a:ext uri="{FF2B5EF4-FFF2-40B4-BE49-F238E27FC236}">
                <a16:creationId xmlns:a16="http://schemas.microsoft.com/office/drawing/2014/main" id="{5C70A5EE-E886-9BAC-FE88-3BA2F52F50C7}"/>
              </a:ext>
            </a:extLst>
          </p:cNvPr>
          <p:cNvSpPr>
            <a:spLocks noGrp="1"/>
          </p:cNvSpPr>
          <p:nvPr>
            <p:ph type="pic" sz="quarter" idx="30" hasCustomPrompt="1"/>
          </p:nvPr>
        </p:nvSpPr>
        <p:spPr>
          <a:xfrm>
            <a:off x="0" y="3429000"/>
            <a:ext cx="6096000" cy="3429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18" name="Text Placeholder 20">
            <a:extLst>
              <a:ext uri="{FF2B5EF4-FFF2-40B4-BE49-F238E27FC236}">
                <a16:creationId xmlns:a16="http://schemas.microsoft.com/office/drawing/2014/main" id="{8B02AF36-B4C4-A568-B9BF-CCF55F6A2ADA}"/>
              </a:ext>
            </a:extLst>
          </p:cNvPr>
          <p:cNvSpPr>
            <a:spLocks noGrp="1"/>
          </p:cNvSpPr>
          <p:nvPr>
            <p:ph type="body" sz="quarter" idx="33" hasCustomPrompt="1"/>
          </p:nvPr>
        </p:nvSpPr>
        <p:spPr>
          <a:xfrm>
            <a:off x="6366000" y="6429465"/>
            <a:ext cx="3972144" cy="259370"/>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5" name="Text Placeholder 14">
            <a:extLst>
              <a:ext uri="{FF2B5EF4-FFF2-40B4-BE49-F238E27FC236}">
                <a16:creationId xmlns:a16="http://schemas.microsoft.com/office/drawing/2014/main" id="{E3563937-C4D7-4BFC-FE9C-C5F39F007BD0}"/>
              </a:ext>
            </a:extLst>
          </p:cNvPr>
          <p:cNvSpPr>
            <a:spLocks noGrp="1"/>
          </p:cNvSpPr>
          <p:nvPr>
            <p:ph type="body" sz="quarter" idx="14" hasCustomPrompt="1"/>
          </p:nvPr>
        </p:nvSpPr>
        <p:spPr>
          <a:xfrm>
            <a:off x="263525" y="971726"/>
            <a:ext cx="5530941" cy="417555"/>
          </a:xfrm>
          <a:prstGeom prst="rect">
            <a:avLst/>
          </a:prstGeom>
        </p:spPr>
        <p:txBody>
          <a:bodyPr/>
          <a:lstStyle>
            <a:lvl1pPr marL="0" indent="0">
              <a:lnSpc>
                <a:spcPct val="100000"/>
              </a:lnSpc>
              <a:buNone/>
              <a:defRPr sz="2500" b="1" i="0">
                <a:latin typeface="Avenir Heavy" panose="02000503020000020003" pitchFamily="2" charset="0"/>
              </a:defRPr>
            </a:lvl1pPr>
          </a:lstStyle>
          <a:p>
            <a:pPr lvl="0"/>
            <a:r>
              <a:rPr lang="en-GB"/>
              <a:t>Header text</a:t>
            </a:r>
          </a:p>
        </p:txBody>
      </p:sp>
      <p:sp>
        <p:nvSpPr>
          <p:cNvPr id="10" name="Text Placeholder 20">
            <a:extLst>
              <a:ext uri="{FF2B5EF4-FFF2-40B4-BE49-F238E27FC236}">
                <a16:creationId xmlns:a16="http://schemas.microsoft.com/office/drawing/2014/main" id="{264A776F-B8FF-BA96-0D23-32BD31CCE735}"/>
              </a:ext>
            </a:extLst>
          </p:cNvPr>
          <p:cNvSpPr>
            <a:spLocks noGrp="1"/>
          </p:cNvSpPr>
          <p:nvPr>
            <p:ph type="body" sz="quarter" idx="16" hasCustomPrompt="1"/>
          </p:nvPr>
        </p:nvSpPr>
        <p:spPr>
          <a:xfrm>
            <a:off x="263525" y="1916136"/>
            <a:ext cx="5530941" cy="1207322"/>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1" name="Text Placeholder 20">
            <a:extLst>
              <a:ext uri="{FF2B5EF4-FFF2-40B4-BE49-F238E27FC236}">
                <a16:creationId xmlns:a16="http://schemas.microsoft.com/office/drawing/2014/main" id="{84EDD1CB-60BF-B92F-0790-13497F52DD4D}"/>
              </a:ext>
            </a:extLst>
          </p:cNvPr>
          <p:cNvSpPr>
            <a:spLocks noGrp="1"/>
          </p:cNvSpPr>
          <p:nvPr>
            <p:ph type="body" sz="quarter" idx="18" hasCustomPrompt="1"/>
          </p:nvPr>
        </p:nvSpPr>
        <p:spPr>
          <a:xfrm>
            <a:off x="263525" y="1563515"/>
            <a:ext cx="5530941"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3" name="Text Placeholder 20">
            <a:extLst>
              <a:ext uri="{FF2B5EF4-FFF2-40B4-BE49-F238E27FC236}">
                <a16:creationId xmlns:a16="http://schemas.microsoft.com/office/drawing/2014/main" id="{B3FEE6C8-F08C-56AD-1E18-B7B31B48C5EC}"/>
              </a:ext>
            </a:extLst>
          </p:cNvPr>
          <p:cNvSpPr>
            <a:spLocks noGrp="1"/>
          </p:cNvSpPr>
          <p:nvPr>
            <p:ph type="body" sz="quarter" idx="34" hasCustomPrompt="1"/>
          </p:nvPr>
        </p:nvSpPr>
        <p:spPr>
          <a:xfrm>
            <a:off x="6366000" y="4062570"/>
            <a:ext cx="5569441" cy="1207322"/>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4" name="Text Placeholder 20">
            <a:extLst>
              <a:ext uri="{FF2B5EF4-FFF2-40B4-BE49-F238E27FC236}">
                <a16:creationId xmlns:a16="http://schemas.microsoft.com/office/drawing/2014/main" id="{6DE15B6B-116C-2987-11CF-F253F0E3C7D8}"/>
              </a:ext>
            </a:extLst>
          </p:cNvPr>
          <p:cNvSpPr>
            <a:spLocks noGrp="1"/>
          </p:cNvSpPr>
          <p:nvPr>
            <p:ph type="body" sz="quarter" idx="35" hasCustomPrompt="1"/>
          </p:nvPr>
        </p:nvSpPr>
        <p:spPr>
          <a:xfrm>
            <a:off x="6366000" y="3709949"/>
            <a:ext cx="5569441"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4" name="Picture Placeholder 6">
            <a:extLst>
              <a:ext uri="{FF2B5EF4-FFF2-40B4-BE49-F238E27FC236}">
                <a16:creationId xmlns:a16="http://schemas.microsoft.com/office/drawing/2014/main" id="{49CD0DE4-814D-9D79-F292-7B1451198CFA}"/>
              </a:ext>
            </a:extLst>
          </p:cNvPr>
          <p:cNvSpPr>
            <a:spLocks noGrp="1"/>
          </p:cNvSpPr>
          <p:nvPr>
            <p:ph type="pic" sz="quarter" idx="20"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3" name="Picture 2">
            <a:extLst>
              <a:ext uri="{FF2B5EF4-FFF2-40B4-BE49-F238E27FC236}">
                <a16:creationId xmlns:a16="http://schemas.microsoft.com/office/drawing/2014/main" id="{095898B4-E278-CD06-90D7-8FD3742B71FA}"/>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25675106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py slide - alt opt 12">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7DE6CD8D-DD44-B785-1D52-D98BDA9CF2B2}"/>
              </a:ext>
            </a:extLst>
          </p:cNvPr>
          <p:cNvSpPr>
            <a:spLocks noGrp="1"/>
          </p:cNvSpPr>
          <p:nvPr>
            <p:ph type="body" sz="quarter" idx="20" hasCustomPrompt="1"/>
          </p:nvPr>
        </p:nvSpPr>
        <p:spPr>
          <a:xfrm>
            <a:off x="270000" y="6422168"/>
            <a:ext cx="7082850"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6" name="Picture Placeholder 6">
            <a:extLst>
              <a:ext uri="{FF2B5EF4-FFF2-40B4-BE49-F238E27FC236}">
                <a16:creationId xmlns:a16="http://schemas.microsoft.com/office/drawing/2014/main" id="{A6E8B1E8-02A5-0C3C-A283-35531E5DA4CB}"/>
              </a:ext>
            </a:extLst>
          </p:cNvPr>
          <p:cNvSpPr>
            <a:spLocks noGrp="1"/>
          </p:cNvSpPr>
          <p:nvPr>
            <p:ph type="pic" sz="quarter" idx="10" hasCustomPrompt="1"/>
          </p:nvPr>
        </p:nvSpPr>
        <p:spPr>
          <a:xfrm>
            <a:off x="7622850" y="0"/>
            <a:ext cx="456915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4" name="Picture Placeholder 6">
            <a:extLst>
              <a:ext uri="{FF2B5EF4-FFF2-40B4-BE49-F238E27FC236}">
                <a16:creationId xmlns:a16="http://schemas.microsoft.com/office/drawing/2014/main" id="{34AEEB15-A177-5DE7-0AE1-1C584EBAD42A}"/>
              </a:ext>
            </a:extLst>
          </p:cNvPr>
          <p:cNvSpPr>
            <a:spLocks noGrp="1"/>
          </p:cNvSpPr>
          <p:nvPr>
            <p:ph type="pic" sz="quarter" idx="21"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3" name="Picture 2">
            <a:extLst>
              <a:ext uri="{FF2B5EF4-FFF2-40B4-BE49-F238E27FC236}">
                <a16:creationId xmlns:a16="http://schemas.microsoft.com/office/drawing/2014/main" id="{0BF1E39E-67DD-0011-0B00-4ED4086ABFF0}"/>
              </a:ext>
            </a:extLst>
          </p:cNvPr>
          <p:cNvPicPr>
            <a:picLocks noChangeAspect="1"/>
          </p:cNvPicPr>
          <p:nvPr userDrawn="1"/>
        </p:nvPicPr>
        <p:blipFill>
          <a:blip r:embed="rId2"/>
          <a:srcRect/>
          <a:stretch/>
        </p:blipFill>
        <p:spPr>
          <a:xfrm>
            <a:off x="270000" y="270448"/>
            <a:ext cx="960310" cy="317867"/>
          </a:xfrm>
          <a:prstGeom prst="rect">
            <a:avLst/>
          </a:prstGeom>
        </p:spPr>
      </p:pic>
      <p:sp>
        <p:nvSpPr>
          <p:cNvPr id="2" name="Text Placeholder 14">
            <a:extLst>
              <a:ext uri="{FF2B5EF4-FFF2-40B4-BE49-F238E27FC236}">
                <a16:creationId xmlns:a16="http://schemas.microsoft.com/office/drawing/2014/main" id="{B172509C-BF3B-B600-DA07-73D4905022C7}"/>
              </a:ext>
            </a:extLst>
          </p:cNvPr>
          <p:cNvSpPr>
            <a:spLocks noGrp="1"/>
          </p:cNvSpPr>
          <p:nvPr>
            <p:ph type="body" sz="quarter" idx="14" hasCustomPrompt="1"/>
          </p:nvPr>
        </p:nvSpPr>
        <p:spPr>
          <a:xfrm>
            <a:off x="263526" y="962101"/>
            <a:ext cx="5562474"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11" name="Text Placeholder 20">
            <a:extLst>
              <a:ext uri="{FF2B5EF4-FFF2-40B4-BE49-F238E27FC236}">
                <a16:creationId xmlns:a16="http://schemas.microsoft.com/office/drawing/2014/main" id="{AAF1D469-36E2-524C-251C-E63422E6D775}"/>
              </a:ext>
            </a:extLst>
          </p:cNvPr>
          <p:cNvSpPr>
            <a:spLocks noGrp="1"/>
          </p:cNvSpPr>
          <p:nvPr>
            <p:ph type="body" sz="quarter" idx="16" hasCustomPrompt="1"/>
          </p:nvPr>
        </p:nvSpPr>
        <p:spPr>
          <a:xfrm>
            <a:off x="263525" y="2046497"/>
            <a:ext cx="5562475" cy="1382504"/>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a:p>
            <a:pPr lvl="0"/>
            <a:r>
              <a:rPr lang="en-GB"/>
              <a:t>	</a:t>
            </a:r>
          </a:p>
        </p:txBody>
      </p:sp>
      <p:sp>
        <p:nvSpPr>
          <p:cNvPr id="12" name="Text Placeholder 20">
            <a:extLst>
              <a:ext uri="{FF2B5EF4-FFF2-40B4-BE49-F238E27FC236}">
                <a16:creationId xmlns:a16="http://schemas.microsoft.com/office/drawing/2014/main" id="{4E4711E0-4D4D-AAC5-0F09-213A040B5B23}"/>
              </a:ext>
            </a:extLst>
          </p:cNvPr>
          <p:cNvSpPr>
            <a:spLocks noGrp="1"/>
          </p:cNvSpPr>
          <p:nvPr>
            <p:ph type="body" sz="quarter" idx="18" hasCustomPrompt="1"/>
          </p:nvPr>
        </p:nvSpPr>
        <p:spPr>
          <a:xfrm>
            <a:off x="263525" y="1677428"/>
            <a:ext cx="55624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3" name="Text Placeholder 20">
            <a:extLst>
              <a:ext uri="{FF2B5EF4-FFF2-40B4-BE49-F238E27FC236}">
                <a16:creationId xmlns:a16="http://schemas.microsoft.com/office/drawing/2014/main" id="{8345730C-EE81-D547-FBE2-BBBBD8756EF7}"/>
              </a:ext>
            </a:extLst>
          </p:cNvPr>
          <p:cNvSpPr>
            <a:spLocks noGrp="1"/>
          </p:cNvSpPr>
          <p:nvPr>
            <p:ph type="body" sz="quarter" idx="19" hasCustomPrompt="1"/>
          </p:nvPr>
        </p:nvSpPr>
        <p:spPr>
          <a:xfrm>
            <a:off x="263525" y="3538700"/>
            <a:ext cx="5562475" cy="2434576"/>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r>
              <a:rPr lang="en-GB"/>
              <a:t>Bullet point</a:t>
            </a:r>
          </a:p>
          <a:p>
            <a:pPr lvl="0"/>
            <a:endParaRPr lang="en-GB"/>
          </a:p>
        </p:txBody>
      </p:sp>
    </p:spTree>
    <p:extLst>
      <p:ext uri="{BB962C8B-B14F-4D97-AF65-F5344CB8AC3E}">
        <p14:creationId xmlns:p14="http://schemas.microsoft.com/office/powerpoint/2010/main" val="38033226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py slide - alt opt 13">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9A96F36-155F-32CB-67C6-A0B8B543E7AF}"/>
              </a:ext>
            </a:extLst>
          </p:cNvPr>
          <p:cNvCxnSpPr>
            <a:cxnSpLocks/>
          </p:cNvCxnSpPr>
          <p:nvPr userDrawn="1"/>
        </p:nvCxnSpPr>
        <p:spPr>
          <a:xfrm>
            <a:off x="6096000" y="905854"/>
            <a:ext cx="0" cy="54314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6">
            <a:extLst>
              <a:ext uri="{FF2B5EF4-FFF2-40B4-BE49-F238E27FC236}">
                <a16:creationId xmlns:a16="http://schemas.microsoft.com/office/drawing/2014/main" id="{47B28020-6ABF-4F77-1B5F-930BAB72C871}"/>
              </a:ext>
            </a:extLst>
          </p:cNvPr>
          <p:cNvSpPr>
            <a:spLocks noGrp="1"/>
          </p:cNvSpPr>
          <p:nvPr>
            <p:ph type="pic" sz="quarter" idx="10" hasCustomPrompt="1"/>
          </p:nvPr>
        </p:nvSpPr>
        <p:spPr>
          <a:xfrm>
            <a:off x="270001" y="3848983"/>
            <a:ext cx="2685850" cy="1754372"/>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6" name="Picture Placeholder 6">
            <a:extLst>
              <a:ext uri="{FF2B5EF4-FFF2-40B4-BE49-F238E27FC236}">
                <a16:creationId xmlns:a16="http://schemas.microsoft.com/office/drawing/2014/main" id="{B6754614-4457-CE6C-E5FB-1B392A08EBD1}"/>
              </a:ext>
            </a:extLst>
          </p:cNvPr>
          <p:cNvSpPr>
            <a:spLocks noGrp="1"/>
          </p:cNvSpPr>
          <p:nvPr>
            <p:ph type="pic" sz="quarter" idx="11" hasCustomPrompt="1"/>
          </p:nvPr>
        </p:nvSpPr>
        <p:spPr>
          <a:xfrm>
            <a:off x="3140150" y="3848983"/>
            <a:ext cx="2685850" cy="1754372"/>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7" name="Picture Placeholder 6">
            <a:extLst>
              <a:ext uri="{FF2B5EF4-FFF2-40B4-BE49-F238E27FC236}">
                <a16:creationId xmlns:a16="http://schemas.microsoft.com/office/drawing/2014/main" id="{30D3A068-C757-23C7-D0ED-7A2C0708F180}"/>
              </a:ext>
            </a:extLst>
          </p:cNvPr>
          <p:cNvSpPr>
            <a:spLocks noGrp="1"/>
          </p:cNvSpPr>
          <p:nvPr>
            <p:ph type="pic" sz="quarter" idx="12" hasCustomPrompt="1"/>
          </p:nvPr>
        </p:nvSpPr>
        <p:spPr>
          <a:xfrm>
            <a:off x="6375992" y="3848983"/>
            <a:ext cx="2685850" cy="1754372"/>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8" name="Picture Placeholder 6">
            <a:extLst>
              <a:ext uri="{FF2B5EF4-FFF2-40B4-BE49-F238E27FC236}">
                <a16:creationId xmlns:a16="http://schemas.microsoft.com/office/drawing/2014/main" id="{86935D12-19E4-7842-CBF8-747E052EF9C8}"/>
              </a:ext>
            </a:extLst>
          </p:cNvPr>
          <p:cNvSpPr>
            <a:spLocks noGrp="1"/>
          </p:cNvSpPr>
          <p:nvPr>
            <p:ph type="pic" sz="quarter" idx="13" hasCustomPrompt="1"/>
          </p:nvPr>
        </p:nvSpPr>
        <p:spPr>
          <a:xfrm>
            <a:off x="9243880" y="3848983"/>
            <a:ext cx="2685850" cy="1754372"/>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23" name="Text Placeholder 20">
            <a:extLst>
              <a:ext uri="{FF2B5EF4-FFF2-40B4-BE49-F238E27FC236}">
                <a16:creationId xmlns:a16="http://schemas.microsoft.com/office/drawing/2014/main" id="{400082C7-5C01-9E04-C68F-07B1F52ED98B}"/>
              </a:ext>
            </a:extLst>
          </p:cNvPr>
          <p:cNvSpPr>
            <a:spLocks noGrp="1"/>
          </p:cNvSpPr>
          <p:nvPr>
            <p:ph type="body" sz="quarter" idx="18" hasCustomPrompt="1"/>
          </p:nvPr>
        </p:nvSpPr>
        <p:spPr>
          <a:xfrm>
            <a:off x="276475" y="5709781"/>
            <a:ext cx="5546007" cy="434975"/>
          </a:xfrm>
          <a:prstGeom prst="rect">
            <a:avLst/>
          </a:prstGeom>
        </p:spPr>
        <p:txBody>
          <a:bodyPr/>
          <a:lstStyle>
            <a:lvl1pPr marL="0" indent="0">
              <a:lnSpc>
                <a:spcPct val="120000"/>
              </a:lnSpc>
              <a:buNone/>
              <a:defRPr sz="1400" b="0" i="0">
                <a:latin typeface="Georgia" panose="02040502050405020303" pitchFamily="18" charset="0"/>
              </a:defRPr>
            </a:lvl1pPr>
          </a:lstStyle>
          <a:p>
            <a:pPr lvl="0"/>
            <a:r>
              <a:rPr lang="en-GB"/>
              <a:t>Body copy</a:t>
            </a:r>
          </a:p>
        </p:txBody>
      </p:sp>
      <p:sp>
        <p:nvSpPr>
          <p:cNvPr id="24" name="Text Placeholder 20">
            <a:extLst>
              <a:ext uri="{FF2B5EF4-FFF2-40B4-BE49-F238E27FC236}">
                <a16:creationId xmlns:a16="http://schemas.microsoft.com/office/drawing/2014/main" id="{2DF901E1-7C69-ADA6-2D01-104EB9EF9DFF}"/>
              </a:ext>
            </a:extLst>
          </p:cNvPr>
          <p:cNvSpPr>
            <a:spLocks noGrp="1"/>
          </p:cNvSpPr>
          <p:nvPr>
            <p:ph type="body" sz="quarter" idx="19" hasCustomPrompt="1"/>
          </p:nvPr>
        </p:nvSpPr>
        <p:spPr>
          <a:xfrm>
            <a:off x="6390197" y="5709781"/>
            <a:ext cx="5538278" cy="434975"/>
          </a:xfrm>
          <a:prstGeom prst="rect">
            <a:avLst/>
          </a:prstGeom>
        </p:spPr>
        <p:txBody>
          <a:bodyPr/>
          <a:lstStyle>
            <a:lvl1pPr marL="0" indent="0">
              <a:lnSpc>
                <a:spcPct val="120000"/>
              </a:lnSpc>
              <a:buNone/>
              <a:defRPr sz="1400" b="0" i="0">
                <a:latin typeface="Georgia" panose="02040502050405020303" pitchFamily="18" charset="0"/>
              </a:defRPr>
            </a:lvl1pPr>
          </a:lstStyle>
          <a:p>
            <a:pPr lvl="0"/>
            <a:r>
              <a:rPr lang="en-GB"/>
              <a:t>Body copy</a:t>
            </a:r>
          </a:p>
        </p:txBody>
      </p:sp>
      <p:sp>
        <p:nvSpPr>
          <p:cNvPr id="25" name="Text Placeholder 20">
            <a:extLst>
              <a:ext uri="{FF2B5EF4-FFF2-40B4-BE49-F238E27FC236}">
                <a16:creationId xmlns:a16="http://schemas.microsoft.com/office/drawing/2014/main" id="{ED481DC4-66B3-B5C9-35E4-4163483B6F04}"/>
              </a:ext>
            </a:extLst>
          </p:cNvPr>
          <p:cNvSpPr>
            <a:spLocks noGrp="1"/>
          </p:cNvSpPr>
          <p:nvPr>
            <p:ph type="body" sz="quarter" idx="20" hasCustomPrompt="1"/>
          </p:nvPr>
        </p:nvSpPr>
        <p:spPr>
          <a:xfrm>
            <a:off x="270000" y="6422168"/>
            <a:ext cx="9214238" cy="265711"/>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11" name="Text Placeholder 14">
            <a:extLst>
              <a:ext uri="{FF2B5EF4-FFF2-40B4-BE49-F238E27FC236}">
                <a16:creationId xmlns:a16="http://schemas.microsoft.com/office/drawing/2014/main" id="{207B71AA-6495-1D61-240E-F1C72B18A09C}"/>
              </a:ext>
            </a:extLst>
          </p:cNvPr>
          <p:cNvSpPr>
            <a:spLocks noGrp="1"/>
          </p:cNvSpPr>
          <p:nvPr>
            <p:ph type="body" sz="quarter" idx="14" hasCustomPrompt="1"/>
          </p:nvPr>
        </p:nvSpPr>
        <p:spPr>
          <a:xfrm>
            <a:off x="263526" y="962101"/>
            <a:ext cx="5562474"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12" name="Text Placeholder 20">
            <a:extLst>
              <a:ext uri="{FF2B5EF4-FFF2-40B4-BE49-F238E27FC236}">
                <a16:creationId xmlns:a16="http://schemas.microsoft.com/office/drawing/2014/main" id="{F80239C9-5128-419B-0F82-AED5238643AD}"/>
              </a:ext>
            </a:extLst>
          </p:cNvPr>
          <p:cNvSpPr>
            <a:spLocks noGrp="1"/>
          </p:cNvSpPr>
          <p:nvPr>
            <p:ph type="body" sz="quarter" idx="16" hasCustomPrompt="1"/>
          </p:nvPr>
        </p:nvSpPr>
        <p:spPr>
          <a:xfrm>
            <a:off x="263525" y="2046496"/>
            <a:ext cx="5562475" cy="1525075"/>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3" name="Text Placeholder 20">
            <a:extLst>
              <a:ext uri="{FF2B5EF4-FFF2-40B4-BE49-F238E27FC236}">
                <a16:creationId xmlns:a16="http://schemas.microsoft.com/office/drawing/2014/main" id="{FA2CE178-CD41-79ED-1C91-6F5DF6CF5257}"/>
              </a:ext>
            </a:extLst>
          </p:cNvPr>
          <p:cNvSpPr>
            <a:spLocks noGrp="1"/>
          </p:cNvSpPr>
          <p:nvPr>
            <p:ph type="body" sz="quarter" idx="21" hasCustomPrompt="1"/>
          </p:nvPr>
        </p:nvSpPr>
        <p:spPr>
          <a:xfrm>
            <a:off x="263525" y="1677428"/>
            <a:ext cx="55624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4" name="Text Placeholder 14">
            <a:extLst>
              <a:ext uri="{FF2B5EF4-FFF2-40B4-BE49-F238E27FC236}">
                <a16:creationId xmlns:a16="http://schemas.microsoft.com/office/drawing/2014/main" id="{3F4FA1BD-50C5-95E5-4604-14C9C600BB7C}"/>
              </a:ext>
            </a:extLst>
          </p:cNvPr>
          <p:cNvSpPr>
            <a:spLocks noGrp="1"/>
          </p:cNvSpPr>
          <p:nvPr>
            <p:ph type="body" sz="quarter" idx="22" hasCustomPrompt="1"/>
          </p:nvPr>
        </p:nvSpPr>
        <p:spPr>
          <a:xfrm>
            <a:off x="6365943" y="962101"/>
            <a:ext cx="5562474" cy="525805"/>
          </a:xfrm>
          <a:prstGeom prst="rect">
            <a:avLst/>
          </a:prstGeom>
        </p:spPr>
        <p:txBody>
          <a:bodyPr/>
          <a:lstStyle>
            <a:lvl1pPr marL="0" indent="0">
              <a:lnSpc>
                <a:spcPct val="100000"/>
              </a:lnSpc>
              <a:buNone/>
              <a:defRPr sz="4000" b="1" i="0">
                <a:latin typeface="Avenir Heavy" panose="02000503020000020003" pitchFamily="2" charset="0"/>
              </a:defRPr>
            </a:lvl1pPr>
          </a:lstStyle>
          <a:p>
            <a:pPr lvl="0"/>
            <a:r>
              <a:rPr lang="en-GB"/>
              <a:t>Header text</a:t>
            </a:r>
          </a:p>
        </p:txBody>
      </p:sp>
      <p:sp>
        <p:nvSpPr>
          <p:cNvPr id="15" name="Text Placeholder 20">
            <a:extLst>
              <a:ext uri="{FF2B5EF4-FFF2-40B4-BE49-F238E27FC236}">
                <a16:creationId xmlns:a16="http://schemas.microsoft.com/office/drawing/2014/main" id="{25E82751-E614-F1F3-8EB7-251818490F28}"/>
              </a:ext>
            </a:extLst>
          </p:cNvPr>
          <p:cNvSpPr>
            <a:spLocks noGrp="1"/>
          </p:cNvSpPr>
          <p:nvPr>
            <p:ph type="body" sz="quarter" idx="23" hasCustomPrompt="1"/>
          </p:nvPr>
        </p:nvSpPr>
        <p:spPr>
          <a:xfrm>
            <a:off x="6365942" y="2046496"/>
            <a:ext cx="5562475" cy="1525075"/>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16" name="Text Placeholder 20">
            <a:extLst>
              <a:ext uri="{FF2B5EF4-FFF2-40B4-BE49-F238E27FC236}">
                <a16:creationId xmlns:a16="http://schemas.microsoft.com/office/drawing/2014/main" id="{073A9A98-CCFD-6D4E-B4C1-9D18DB64EA03}"/>
              </a:ext>
            </a:extLst>
          </p:cNvPr>
          <p:cNvSpPr>
            <a:spLocks noGrp="1"/>
          </p:cNvSpPr>
          <p:nvPr>
            <p:ph type="body" sz="quarter" idx="24" hasCustomPrompt="1"/>
          </p:nvPr>
        </p:nvSpPr>
        <p:spPr>
          <a:xfrm>
            <a:off x="6365942" y="1677428"/>
            <a:ext cx="55624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3" name="Picture Placeholder 6">
            <a:extLst>
              <a:ext uri="{FF2B5EF4-FFF2-40B4-BE49-F238E27FC236}">
                <a16:creationId xmlns:a16="http://schemas.microsoft.com/office/drawing/2014/main" id="{DA7BAF6C-D5AC-109F-7F71-FE232E63846B}"/>
              </a:ext>
            </a:extLst>
          </p:cNvPr>
          <p:cNvSpPr>
            <a:spLocks noGrp="1"/>
          </p:cNvSpPr>
          <p:nvPr>
            <p:ph type="pic" sz="quarter" idx="25"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9" name="Picture 8">
            <a:extLst>
              <a:ext uri="{FF2B5EF4-FFF2-40B4-BE49-F238E27FC236}">
                <a16:creationId xmlns:a16="http://schemas.microsoft.com/office/drawing/2014/main" id="{3A7ED415-E837-A972-78F4-E3AAD6EAAA7D}"/>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2181958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py slide - One pager RHS">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49C15D9B-115B-CA9C-E695-66CE9CAD7BE7}"/>
              </a:ext>
            </a:extLst>
          </p:cNvPr>
          <p:cNvSpPr>
            <a:spLocks noGrp="1"/>
          </p:cNvSpPr>
          <p:nvPr>
            <p:ph type="pic" sz="quarter" idx="10" hasCustomPrompt="1"/>
          </p:nvPr>
        </p:nvSpPr>
        <p:spPr>
          <a:xfrm>
            <a:off x="0" y="752030"/>
            <a:ext cx="6096000" cy="535394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9" name="Text Placeholder 20">
            <a:extLst>
              <a:ext uri="{FF2B5EF4-FFF2-40B4-BE49-F238E27FC236}">
                <a16:creationId xmlns:a16="http://schemas.microsoft.com/office/drawing/2014/main" id="{B68E3A3E-6951-31A5-F3D9-EA8A03E62DC6}"/>
              </a:ext>
            </a:extLst>
          </p:cNvPr>
          <p:cNvSpPr>
            <a:spLocks noGrp="1"/>
          </p:cNvSpPr>
          <p:nvPr>
            <p:ph type="body" sz="quarter" idx="20" hasCustomPrompt="1"/>
          </p:nvPr>
        </p:nvSpPr>
        <p:spPr>
          <a:xfrm>
            <a:off x="6381767" y="6418884"/>
            <a:ext cx="5546708" cy="259370"/>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10" name="Text Placeholder 20">
            <a:extLst>
              <a:ext uri="{FF2B5EF4-FFF2-40B4-BE49-F238E27FC236}">
                <a16:creationId xmlns:a16="http://schemas.microsoft.com/office/drawing/2014/main" id="{EE8BC7FE-502D-72DC-D55F-5323FB0B76E3}"/>
              </a:ext>
            </a:extLst>
          </p:cNvPr>
          <p:cNvSpPr>
            <a:spLocks noGrp="1"/>
          </p:cNvSpPr>
          <p:nvPr>
            <p:ph type="body" sz="quarter" idx="21" hasCustomPrompt="1"/>
          </p:nvPr>
        </p:nvSpPr>
        <p:spPr>
          <a:xfrm>
            <a:off x="270000" y="6119913"/>
            <a:ext cx="5524466" cy="404587"/>
          </a:xfrm>
          <a:prstGeom prst="rect">
            <a:avLst/>
          </a:prstGeom>
        </p:spPr>
        <p:txBody>
          <a:bodyPr/>
          <a:lstStyle>
            <a:lvl1pPr marL="0" indent="0">
              <a:lnSpc>
                <a:spcPct val="120000"/>
              </a:lnSpc>
              <a:buNone/>
              <a:defRPr sz="1400" b="0" i="0">
                <a:latin typeface="Georgia" panose="02040502050405020303" pitchFamily="18" charset="0"/>
              </a:defRPr>
            </a:lvl1pPr>
          </a:lstStyle>
          <a:p>
            <a:pPr lvl="0"/>
            <a:r>
              <a:rPr lang="en-GB"/>
              <a:t>Secondary copy</a:t>
            </a:r>
          </a:p>
        </p:txBody>
      </p:sp>
      <p:sp>
        <p:nvSpPr>
          <p:cNvPr id="3" name="Text Placeholder 14">
            <a:extLst>
              <a:ext uri="{FF2B5EF4-FFF2-40B4-BE49-F238E27FC236}">
                <a16:creationId xmlns:a16="http://schemas.microsoft.com/office/drawing/2014/main" id="{16D3E2A4-84EF-648C-5789-0DAE77C0EEBC}"/>
              </a:ext>
            </a:extLst>
          </p:cNvPr>
          <p:cNvSpPr>
            <a:spLocks noGrp="1"/>
          </p:cNvSpPr>
          <p:nvPr>
            <p:ph type="body" sz="quarter" idx="14" hasCustomPrompt="1"/>
          </p:nvPr>
        </p:nvSpPr>
        <p:spPr>
          <a:xfrm>
            <a:off x="6397534" y="962101"/>
            <a:ext cx="5530941" cy="417555"/>
          </a:xfrm>
          <a:prstGeom prst="rect">
            <a:avLst/>
          </a:prstGeom>
        </p:spPr>
        <p:txBody>
          <a:bodyPr/>
          <a:lstStyle>
            <a:lvl1pPr marL="0" indent="0">
              <a:lnSpc>
                <a:spcPct val="100000"/>
              </a:lnSpc>
              <a:buNone/>
              <a:defRPr sz="2500" b="1" i="0">
                <a:latin typeface="Avenir Heavy" panose="02000503020000020003" pitchFamily="2" charset="0"/>
              </a:defRPr>
            </a:lvl1pPr>
          </a:lstStyle>
          <a:p>
            <a:pPr lvl="0"/>
            <a:r>
              <a:rPr lang="en-GB"/>
              <a:t>Header text</a:t>
            </a:r>
          </a:p>
        </p:txBody>
      </p:sp>
      <p:sp>
        <p:nvSpPr>
          <p:cNvPr id="6" name="Text Placeholder 20">
            <a:extLst>
              <a:ext uri="{FF2B5EF4-FFF2-40B4-BE49-F238E27FC236}">
                <a16:creationId xmlns:a16="http://schemas.microsoft.com/office/drawing/2014/main" id="{5FC5DE70-E473-6B9A-5C50-879B11FB9D0F}"/>
              </a:ext>
            </a:extLst>
          </p:cNvPr>
          <p:cNvSpPr>
            <a:spLocks noGrp="1"/>
          </p:cNvSpPr>
          <p:nvPr>
            <p:ph type="body" sz="quarter" idx="18" hasCustomPrompt="1"/>
          </p:nvPr>
        </p:nvSpPr>
        <p:spPr>
          <a:xfrm>
            <a:off x="6397534" y="1553890"/>
            <a:ext cx="5530941"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8" name="Picture Placeholder 6">
            <a:extLst>
              <a:ext uri="{FF2B5EF4-FFF2-40B4-BE49-F238E27FC236}">
                <a16:creationId xmlns:a16="http://schemas.microsoft.com/office/drawing/2014/main" id="{93BC60AA-1282-98A9-D1F7-A3E6731C828C}"/>
              </a:ext>
            </a:extLst>
          </p:cNvPr>
          <p:cNvSpPr>
            <a:spLocks noGrp="1"/>
          </p:cNvSpPr>
          <p:nvPr>
            <p:ph type="pic" sz="quarter" idx="22" hasCustomPrompt="1"/>
          </p:nvPr>
        </p:nvSpPr>
        <p:spPr>
          <a:xfrm>
            <a:off x="6397534" y="4022186"/>
            <a:ext cx="5537415" cy="2083784"/>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12" name="Text Placeholder 20">
            <a:extLst>
              <a:ext uri="{FF2B5EF4-FFF2-40B4-BE49-F238E27FC236}">
                <a16:creationId xmlns:a16="http://schemas.microsoft.com/office/drawing/2014/main" id="{4AB9F6CE-9367-2528-C4A5-CFE7A27EADEF}"/>
              </a:ext>
            </a:extLst>
          </p:cNvPr>
          <p:cNvSpPr>
            <a:spLocks noGrp="1"/>
          </p:cNvSpPr>
          <p:nvPr>
            <p:ph type="body" sz="quarter" idx="16" hasCustomPrompt="1"/>
          </p:nvPr>
        </p:nvSpPr>
        <p:spPr>
          <a:xfrm>
            <a:off x="6404008" y="1906511"/>
            <a:ext cx="5530941" cy="720557"/>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4" name="Picture Placeholder 6">
            <a:extLst>
              <a:ext uri="{FF2B5EF4-FFF2-40B4-BE49-F238E27FC236}">
                <a16:creationId xmlns:a16="http://schemas.microsoft.com/office/drawing/2014/main" id="{B9E6D9A1-3BE8-A3EB-157A-0F42A8C9D93D}"/>
              </a:ext>
            </a:extLst>
          </p:cNvPr>
          <p:cNvSpPr>
            <a:spLocks noGrp="1"/>
          </p:cNvSpPr>
          <p:nvPr>
            <p:ph type="pic" sz="quarter" idx="23"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7" name="Picture 6">
            <a:extLst>
              <a:ext uri="{FF2B5EF4-FFF2-40B4-BE49-F238E27FC236}">
                <a16:creationId xmlns:a16="http://schemas.microsoft.com/office/drawing/2014/main" id="{8B374AC0-3CF2-3D86-E30A-212A3308847D}"/>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998886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py slide - One pager LHS">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49C15D9B-115B-CA9C-E695-66CE9CAD7BE7}"/>
              </a:ext>
            </a:extLst>
          </p:cNvPr>
          <p:cNvSpPr>
            <a:spLocks noGrp="1"/>
          </p:cNvSpPr>
          <p:nvPr>
            <p:ph type="pic" sz="quarter" idx="10" hasCustomPrompt="1"/>
          </p:nvPr>
        </p:nvSpPr>
        <p:spPr>
          <a:xfrm>
            <a:off x="6096000" y="752030"/>
            <a:ext cx="6096000" cy="535394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10" name="Text Placeholder 20">
            <a:extLst>
              <a:ext uri="{FF2B5EF4-FFF2-40B4-BE49-F238E27FC236}">
                <a16:creationId xmlns:a16="http://schemas.microsoft.com/office/drawing/2014/main" id="{EE8BC7FE-502D-72DC-D55F-5323FB0B76E3}"/>
              </a:ext>
            </a:extLst>
          </p:cNvPr>
          <p:cNvSpPr>
            <a:spLocks noGrp="1"/>
          </p:cNvSpPr>
          <p:nvPr>
            <p:ph type="body" sz="quarter" idx="21" hasCustomPrompt="1"/>
          </p:nvPr>
        </p:nvSpPr>
        <p:spPr>
          <a:xfrm>
            <a:off x="7345362" y="6162675"/>
            <a:ext cx="4583113" cy="434975"/>
          </a:xfrm>
          <a:prstGeom prst="rect">
            <a:avLst/>
          </a:prstGeom>
        </p:spPr>
        <p:txBody>
          <a:bodyPr/>
          <a:lstStyle>
            <a:lvl1pPr marL="0" indent="0" algn="r">
              <a:lnSpc>
                <a:spcPct val="120000"/>
              </a:lnSpc>
              <a:buNone/>
              <a:defRPr sz="1400" b="0" i="0">
                <a:latin typeface="Georgia" panose="02040502050405020303" pitchFamily="18" charset="0"/>
              </a:defRPr>
            </a:lvl1pPr>
          </a:lstStyle>
          <a:p>
            <a:pPr lvl="0"/>
            <a:r>
              <a:rPr lang="en-GB"/>
              <a:t>Secondary copy</a:t>
            </a:r>
          </a:p>
        </p:txBody>
      </p:sp>
      <p:sp>
        <p:nvSpPr>
          <p:cNvPr id="6" name="Text Placeholder 20">
            <a:extLst>
              <a:ext uri="{FF2B5EF4-FFF2-40B4-BE49-F238E27FC236}">
                <a16:creationId xmlns:a16="http://schemas.microsoft.com/office/drawing/2014/main" id="{D7262685-C035-9385-51B1-C46892095108}"/>
              </a:ext>
            </a:extLst>
          </p:cNvPr>
          <p:cNvSpPr>
            <a:spLocks noGrp="1"/>
          </p:cNvSpPr>
          <p:nvPr>
            <p:ph type="body" sz="quarter" idx="20" hasCustomPrompt="1"/>
          </p:nvPr>
        </p:nvSpPr>
        <p:spPr>
          <a:xfrm>
            <a:off x="263525" y="6428509"/>
            <a:ext cx="5599507" cy="259370"/>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13" name="Picture Placeholder 6">
            <a:extLst>
              <a:ext uri="{FF2B5EF4-FFF2-40B4-BE49-F238E27FC236}">
                <a16:creationId xmlns:a16="http://schemas.microsoft.com/office/drawing/2014/main" id="{83499672-4F5E-40F2-927F-5B14BA465D96}"/>
              </a:ext>
            </a:extLst>
          </p:cNvPr>
          <p:cNvSpPr>
            <a:spLocks noGrp="1"/>
          </p:cNvSpPr>
          <p:nvPr>
            <p:ph type="pic" sz="quarter" idx="22" hasCustomPrompt="1"/>
          </p:nvPr>
        </p:nvSpPr>
        <p:spPr>
          <a:xfrm>
            <a:off x="263526" y="4022186"/>
            <a:ext cx="5537415" cy="2083784"/>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7" name="Text Placeholder 14">
            <a:extLst>
              <a:ext uri="{FF2B5EF4-FFF2-40B4-BE49-F238E27FC236}">
                <a16:creationId xmlns:a16="http://schemas.microsoft.com/office/drawing/2014/main" id="{6202ADEF-2AFF-3CB9-FD9C-F2662DBC9868}"/>
              </a:ext>
            </a:extLst>
          </p:cNvPr>
          <p:cNvSpPr>
            <a:spLocks noGrp="1"/>
          </p:cNvSpPr>
          <p:nvPr>
            <p:ph type="body" sz="quarter" idx="14" hasCustomPrompt="1"/>
          </p:nvPr>
        </p:nvSpPr>
        <p:spPr>
          <a:xfrm>
            <a:off x="270000" y="962101"/>
            <a:ext cx="5530941" cy="417555"/>
          </a:xfrm>
          <a:prstGeom prst="rect">
            <a:avLst/>
          </a:prstGeom>
        </p:spPr>
        <p:txBody>
          <a:bodyPr/>
          <a:lstStyle>
            <a:lvl1pPr marL="0" indent="0">
              <a:lnSpc>
                <a:spcPct val="100000"/>
              </a:lnSpc>
              <a:buNone/>
              <a:defRPr sz="2500" b="1" i="0">
                <a:latin typeface="Avenir Heavy" panose="02000503020000020003" pitchFamily="2" charset="0"/>
              </a:defRPr>
            </a:lvl1pPr>
          </a:lstStyle>
          <a:p>
            <a:pPr lvl="0"/>
            <a:r>
              <a:rPr lang="en-GB"/>
              <a:t>Header text</a:t>
            </a:r>
          </a:p>
        </p:txBody>
      </p:sp>
      <p:sp>
        <p:nvSpPr>
          <p:cNvPr id="8" name="Text Placeholder 20">
            <a:extLst>
              <a:ext uri="{FF2B5EF4-FFF2-40B4-BE49-F238E27FC236}">
                <a16:creationId xmlns:a16="http://schemas.microsoft.com/office/drawing/2014/main" id="{D501B367-4CD1-A47A-2928-A19D59BCD154}"/>
              </a:ext>
            </a:extLst>
          </p:cNvPr>
          <p:cNvSpPr>
            <a:spLocks noGrp="1"/>
          </p:cNvSpPr>
          <p:nvPr>
            <p:ph type="body" sz="quarter" idx="16" hasCustomPrompt="1"/>
          </p:nvPr>
        </p:nvSpPr>
        <p:spPr>
          <a:xfrm>
            <a:off x="270000" y="1906511"/>
            <a:ext cx="5530941" cy="720557"/>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9" name="Text Placeholder 20">
            <a:extLst>
              <a:ext uri="{FF2B5EF4-FFF2-40B4-BE49-F238E27FC236}">
                <a16:creationId xmlns:a16="http://schemas.microsoft.com/office/drawing/2014/main" id="{E4291FD4-56E1-8989-EB97-CF452CB52CC2}"/>
              </a:ext>
            </a:extLst>
          </p:cNvPr>
          <p:cNvSpPr>
            <a:spLocks noGrp="1"/>
          </p:cNvSpPr>
          <p:nvPr>
            <p:ph type="body" sz="quarter" idx="18" hasCustomPrompt="1"/>
          </p:nvPr>
        </p:nvSpPr>
        <p:spPr>
          <a:xfrm>
            <a:off x="270000" y="1553890"/>
            <a:ext cx="5530941"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1" name="Picture Placeholder 6">
            <a:extLst>
              <a:ext uri="{FF2B5EF4-FFF2-40B4-BE49-F238E27FC236}">
                <a16:creationId xmlns:a16="http://schemas.microsoft.com/office/drawing/2014/main" id="{D0208493-939D-1AD8-D116-9C1B76B1A922}"/>
              </a:ext>
            </a:extLst>
          </p:cNvPr>
          <p:cNvSpPr>
            <a:spLocks noGrp="1"/>
          </p:cNvSpPr>
          <p:nvPr>
            <p:ph type="pic" sz="quarter" idx="23"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3" name="Picture 2">
            <a:extLst>
              <a:ext uri="{FF2B5EF4-FFF2-40B4-BE49-F238E27FC236}">
                <a16:creationId xmlns:a16="http://schemas.microsoft.com/office/drawing/2014/main" id="{F6A7935F-E1CB-E830-3125-C888F9D41650}"/>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11325904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6ED5-26BE-C725-AACE-F4CF87B80C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1B40B9-CE2E-2D03-D025-0F2829E343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8D3AC7-DE78-BA27-7AC7-631F216BF19E}"/>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5" name="Footer Placeholder 4">
            <a:extLst>
              <a:ext uri="{FF2B5EF4-FFF2-40B4-BE49-F238E27FC236}">
                <a16:creationId xmlns:a16="http://schemas.microsoft.com/office/drawing/2014/main" id="{7A422CAD-8609-D5CF-ADF8-2E78FFA9C3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D3A87D-589F-822F-A4E7-6DE6921B93DE}"/>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3946389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 Summary slide">
    <p:spTree>
      <p:nvGrpSpPr>
        <p:cNvPr id="1" name=""/>
        <p:cNvGrpSpPr/>
        <p:nvPr/>
      </p:nvGrpSpPr>
      <p:grpSpPr>
        <a:xfrm>
          <a:off x="0" y="0"/>
          <a:ext cx="0" cy="0"/>
          <a:chOff x="0" y="0"/>
          <a:chExt cx="0" cy="0"/>
        </a:xfrm>
      </p:grpSpPr>
      <p:sp>
        <p:nvSpPr>
          <p:cNvPr id="6" name="Text Placeholder 20">
            <a:extLst>
              <a:ext uri="{FF2B5EF4-FFF2-40B4-BE49-F238E27FC236}">
                <a16:creationId xmlns:a16="http://schemas.microsoft.com/office/drawing/2014/main" id="{D7262685-C035-9385-51B1-C46892095108}"/>
              </a:ext>
            </a:extLst>
          </p:cNvPr>
          <p:cNvSpPr>
            <a:spLocks noGrp="1"/>
          </p:cNvSpPr>
          <p:nvPr>
            <p:ph type="body" sz="quarter" idx="20" hasCustomPrompt="1"/>
          </p:nvPr>
        </p:nvSpPr>
        <p:spPr>
          <a:xfrm>
            <a:off x="263525" y="6428509"/>
            <a:ext cx="5599507" cy="259370"/>
          </a:xfrm>
          <a:prstGeom prst="rect">
            <a:avLst/>
          </a:prstGeom>
        </p:spPr>
        <p:txBody>
          <a:bodyPr anchor="b"/>
          <a:lstStyle>
            <a:lvl1pPr marL="0" indent="0">
              <a:buNone/>
              <a:defRPr sz="1200" b="0" i="0">
                <a:latin typeface="Georgia" panose="02040502050405020303" pitchFamily="18" charset="0"/>
              </a:defRPr>
            </a:lvl1pPr>
          </a:lstStyle>
          <a:p>
            <a:pPr lvl="0"/>
            <a:r>
              <a:rPr lang="en-GB"/>
              <a:t>Source:</a:t>
            </a:r>
          </a:p>
        </p:txBody>
      </p:sp>
      <p:sp>
        <p:nvSpPr>
          <p:cNvPr id="7" name="Text Placeholder 14">
            <a:extLst>
              <a:ext uri="{FF2B5EF4-FFF2-40B4-BE49-F238E27FC236}">
                <a16:creationId xmlns:a16="http://schemas.microsoft.com/office/drawing/2014/main" id="{6202ADEF-2AFF-3CB9-FD9C-F2662DBC9868}"/>
              </a:ext>
            </a:extLst>
          </p:cNvPr>
          <p:cNvSpPr>
            <a:spLocks noGrp="1"/>
          </p:cNvSpPr>
          <p:nvPr>
            <p:ph type="body" sz="quarter" idx="14" hasCustomPrompt="1"/>
          </p:nvPr>
        </p:nvSpPr>
        <p:spPr>
          <a:xfrm>
            <a:off x="270000" y="1460480"/>
            <a:ext cx="5530941" cy="417555"/>
          </a:xfrm>
          <a:prstGeom prst="rect">
            <a:avLst/>
          </a:prstGeom>
        </p:spPr>
        <p:txBody>
          <a:bodyPr/>
          <a:lstStyle>
            <a:lvl1pPr marL="0" indent="0">
              <a:lnSpc>
                <a:spcPct val="100000"/>
              </a:lnSpc>
              <a:buNone/>
              <a:defRPr sz="3000" b="1" i="0">
                <a:latin typeface="Avenir Heavy" panose="02000503020000020003" pitchFamily="2" charset="0"/>
              </a:defRPr>
            </a:lvl1pPr>
          </a:lstStyle>
          <a:p>
            <a:pPr lvl="0"/>
            <a:r>
              <a:rPr lang="en-GB"/>
              <a:t>Large summary sentence</a:t>
            </a:r>
          </a:p>
        </p:txBody>
      </p:sp>
      <p:sp>
        <p:nvSpPr>
          <p:cNvPr id="8" name="Text Placeholder 20">
            <a:extLst>
              <a:ext uri="{FF2B5EF4-FFF2-40B4-BE49-F238E27FC236}">
                <a16:creationId xmlns:a16="http://schemas.microsoft.com/office/drawing/2014/main" id="{D501B367-4CD1-A47A-2928-A19D59BCD154}"/>
              </a:ext>
            </a:extLst>
          </p:cNvPr>
          <p:cNvSpPr>
            <a:spLocks noGrp="1"/>
          </p:cNvSpPr>
          <p:nvPr>
            <p:ph type="body" sz="quarter" idx="16" hasCustomPrompt="1"/>
          </p:nvPr>
        </p:nvSpPr>
        <p:spPr>
          <a:xfrm>
            <a:off x="270000" y="953463"/>
            <a:ext cx="5530941" cy="259370"/>
          </a:xfrm>
          <a:prstGeom prst="rect">
            <a:avLst/>
          </a:prstGeom>
        </p:spPr>
        <p:txBody>
          <a:bodyPr/>
          <a:lstStyle>
            <a:lvl1pPr marL="0" indent="0">
              <a:lnSpc>
                <a:spcPct val="100000"/>
              </a:lnSpc>
              <a:buNone/>
              <a:defRPr sz="1600" b="0" i="0">
                <a:latin typeface="Georgia" panose="02040502050405020303" pitchFamily="18" charset="0"/>
              </a:defRPr>
            </a:lvl1pPr>
          </a:lstStyle>
          <a:p>
            <a:pPr lvl="0"/>
            <a:r>
              <a:rPr lang="en-GB"/>
              <a:t>In Summary</a:t>
            </a:r>
          </a:p>
        </p:txBody>
      </p:sp>
      <p:sp>
        <p:nvSpPr>
          <p:cNvPr id="11" name="Picture Placeholder 6">
            <a:extLst>
              <a:ext uri="{FF2B5EF4-FFF2-40B4-BE49-F238E27FC236}">
                <a16:creationId xmlns:a16="http://schemas.microsoft.com/office/drawing/2014/main" id="{D0208493-939D-1AD8-D116-9C1B76B1A922}"/>
              </a:ext>
            </a:extLst>
          </p:cNvPr>
          <p:cNvSpPr>
            <a:spLocks noGrp="1"/>
          </p:cNvSpPr>
          <p:nvPr>
            <p:ph type="pic" sz="quarter" idx="23" hasCustomPrompt="1"/>
          </p:nvPr>
        </p:nvSpPr>
        <p:spPr>
          <a:xfrm>
            <a:off x="1458959" y="196700"/>
            <a:ext cx="1638799" cy="509116"/>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pic>
        <p:nvPicPr>
          <p:cNvPr id="3" name="Picture 2">
            <a:extLst>
              <a:ext uri="{FF2B5EF4-FFF2-40B4-BE49-F238E27FC236}">
                <a16:creationId xmlns:a16="http://schemas.microsoft.com/office/drawing/2014/main" id="{F6A7935F-E1CB-E830-3125-C888F9D41650}"/>
              </a:ext>
            </a:extLst>
          </p:cNvPr>
          <p:cNvPicPr>
            <a:picLocks noChangeAspect="1"/>
          </p:cNvPicPr>
          <p:nvPr userDrawn="1"/>
        </p:nvPicPr>
        <p:blipFill>
          <a:blip r:embed="rId2"/>
          <a:srcRect/>
          <a:stretch/>
        </p:blipFill>
        <p:spPr>
          <a:xfrm>
            <a:off x="270000" y="270448"/>
            <a:ext cx="960310" cy="317867"/>
          </a:xfrm>
          <a:prstGeom prst="rect">
            <a:avLst/>
          </a:prstGeom>
        </p:spPr>
      </p:pic>
      <p:sp>
        <p:nvSpPr>
          <p:cNvPr id="2" name="Text Placeholder 20">
            <a:extLst>
              <a:ext uri="{FF2B5EF4-FFF2-40B4-BE49-F238E27FC236}">
                <a16:creationId xmlns:a16="http://schemas.microsoft.com/office/drawing/2014/main" id="{D608947C-8F56-42EE-8123-743A7E2C4605}"/>
              </a:ext>
            </a:extLst>
          </p:cNvPr>
          <p:cNvSpPr>
            <a:spLocks noGrp="1"/>
          </p:cNvSpPr>
          <p:nvPr>
            <p:ph type="body" sz="quarter" idx="24" hasCustomPrompt="1"/>
          </p:nvPr>
        </p:nvSpPr>
        <p:spPr>
          <a:xfrm>
            <a:off x="263525" y="2546306"/>
            <a:ext cx="5562475" cy="1603204"/>
          </a:xfrm>
          <a:prstGeom prst="rect">
            <a:avLst/>
          </a:prstGeom>
        </p:spPr>
        <p:txBody>
          <a:bodyPr/>
          <a:lstStyle>
            <a:lvl1pPr marL="0" indent="0">
              <a:lnSpc>
                <a:spcPct val="120000"/>
              </a:lnSpc>
              <a:buNone/>
              <a:defRPr sz="1600" b="0" i="0">
                <a:latin typeface="Georgia" panose="02040502050405020303" pitchFamily="18" charset="0"/>
              </a:defRPr>
            </a:lvl1pPr>
          </a:lstStyle>
          <a:p>
            <a:pPr lvl="0"/>
            <a:r>
              <a:rPr lang="en-GB"/>
              <a:t>Body copy</a:t>
            </a:r>
          </a:p>
        </p:txBody>
      </p:sp>
      <p:sp>
        <p:nvSpPr>
          <p:cNvPr id="4" name="Text Placeholder 20">
            <a:extLst>
              <a:ext uri="{FF2B5EF4-FFF2-40B4-BE49-F238E27FC236}">
                <a16:creationId xmlns:a16="http://schemas.microsoft.com/office/drawing/2014/main" id="{ECBDAEB5-3C1A-DBF4-E4A5-0993564C1697}"/>
              </a:ext>
            </a:extLst>
          </p:cNvPr>
          <p:cNvSpPr>
            <a:spLocks noGrp="1"/>
          </p:cNvSpPr>
          <p:nvPr>
            <p:ph type="body" sz="quarter" idx="18" hasCustomPrompt="1"/>
          </p:nvPr>
        </p:nvSpPr>
        <p:spPr>
          <a:xfrm>
            <a:off x="263525" y="2177236"/>
            <a:ext cx="55624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
        <p:nvSpPr>
          <p:cNvPr id="12" name="Text Placeholder 20">
            <a:extLst>
              <a:ext uri="{FF2B5EF4-FFF2-40B4-BE49-F238E27FC236}">
                <a16:creationId xmlns:a16="http://schemas.microsoft.com/office/drawing/2014/main" id="{C887ED69-6E38-7E19-9162-824A847F37D5}"/>
              </a:ext>
            </a:extLst>
          </p:cNvPr>
          <p:cNvSpPr>
            <a:spLocks noGrp="1"/>
          </p:cNvSpPr>
          <p:nvPr>
            <p:ph type="body" sz="quarter" idx="19" hasCustomPrompt="1"/>
          </p:nvPr>
        </p:nvSpPr>
        <p:spPr>
          <a:xfrm>
            <a:off x="263525" y="4270629"/>
            <a:ext cx="5562475" cy="1421227"/>
          </a:xfrm>
          <a:prstGeom prst="rect">
            <a:avLst/>
          </a:prstGeom>
        </p:spPr>
        <p:txBody>
          <a:bodyPr/>
          <a:lstStyle>
            <a:lvl1pPr marL="285750" indent="-285750">
              <a:lnSpc>
                <a:spcPct val="150000"/>
              </a:lnSpc>
              <a:buFont typeface="STIXGeneral-Regular" pitchFamily="2" charset="2"/>
              <a:buChar char="⏤"/>
              <a:defRPr lang="en-GB" sz="1600" b="0" i="0" kern="1200" smtClean="0">
                <a:solidFill>
                  <a:schemeClr val="tx1"/>
                </a:solidFill>
                <a:latin typeface="Georgia" panose="02040502050405020303" pitchFamily="18" charset="0"/>
                <a:ea typeface="+mn-ea"/>
                <a:cs typeface="+mn-cs"/>
              </a:defRPr>
            </a:lvl1pPr>
            <a:lvl2pPr marL="685800" indent="-22860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2pPr>
            <a:lvl3pPr marL="1200150" indent="-285750">
              <a:lnSpc>
                <a:spcPct val="150000"/>
              </a:lnSpc>
              <a:buFont typeface="STIXGeneral-Regular" pitchFamily="2" charset="2"/>
              <a:buChar char="⏤"/>
              <a:defRPr lang="en-GB" sz="1600" b="0" i="0" kern="1200" dirty="0">
                <a:solidFill>
                  <a:schemeClr val="tx1"/>
                </a:solidFill>
                <a:latin typeface="Georgia" panose="02040502050405020303" pitchFamily="18" charset="0"/>
                <a:ea typeface="+mn-ea"/>
                <a:cs typeface="+mn-cs"/>
              </a:defRPr>
            </a:lvl3pPr>
            <a:lvl4pPr marL="1600200" indent="-228600">
              <a:lnSpc>
                <a:spcPct val="150000"/>
              </a:lnSpc>
              <a:buFont typeface="STIXGeneral-Regular" pitchFamily="2" charset="2"/>
              <a:buChar char="⏤"/>
              <a:defRPr sz="1600" b="0" i="0">
                <a:latin typeface="Georgia" panose="02040502050405020303" pitchFamily="18" charset="0"/>
              </a:defRPr>
            </a:lvl4pPr>
            <a:lvl5pPr marL="2057400" indent="-228600">
              <a:lnSpc>
                <a:spcPct val="150000"/>
              </a:lnSpc>
              <a:buFont typeface="STIXGeneral-Regular" pitchFamily="2" charset="2"/>
              <a:buChar char="⏤"/>
              <a:defRPr sz="1600"/>
            </a:lvl5pPr>
            <a:lvl6pPr>
              <a:defRPr sz="1600"/>
            </a:lvl6pPr>
            <a:lvl7pPr>
              <a:defRPr sz="1600"/>
            </a:lvl7pPr>
            <a:lvl8pPr>
              <a:defRPr sz="1600"/>
            </a:lvl8pPr>
            <a:lvl9pPr marL="3657600" indent="0">
              <a:buNone/>
              <a:defRPr sz="1600"/>
            </a:lvl9pPr>
          </a:lstStyle>
          <a:p>
            <a:pPr lvl="0"/>
            <a:r>
              <a:rPr lang="en-GB"/>
              <a:t>Bullet point</a:t>
            </a:r>
          </a:p>
          <a:p>
            <a:pPr lvl="1"/>
            <a:r>
              <a:rPr lang="en-GB"/>
              <a:t> Bullet point</a:t>
            </a:r>
          </a:p>
          <a:p>
            <a:pPr lvl="2"/>
            <a:r>
              <a:rPr lang="en-GB"/>
              <a:t>Bullet point</a:t>
            </a:r>
          </a:p>
          <a:p>
            <a:pPr lvl="3"/>
            <a:r>
              <a:rPr lang="en-GB" sz="1600" b="0" i="0">
                <a:latin typeface="Georgia" panose="02040502050405020303" pitchFamily="18" charset="0"/>
              </a:rPr>
              <a:t> Bullet point</a:t>
            </a:r>
          </a:p>
          <a:p>
            <a:pPr lvl="4"/>
            <a:r>
              <a:rPr lang="en-GB" sz="1600" b="0" i="0">
                <a:latin typeface="Georgia" panose="02040502050405020303" pitchFamily="18" charset="0"/>
              </a:rPr>
              <a:t> Bullet point</a:t>
            </a:r>
            <a:endParaRPr lang="en-GB"/>
          </a:p>
          <a:p>
            <a:pPr lvl="0"/>
            <a:endParaRPr lang="en-GB"/>
          </a:p>
        </p:txBody>
      </p:sp>
    </p:spTree>
    <p:extLst>
      <p:ext uri="{BB962C8B-B14F-4D97-AF65-F5344CB8AC3E}">
        <p14:creationId xmlns:p14="http://schemas.microsoft.com/office/powerpoint/2010/main" val="120760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uidelines - plain">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95E0E288-F4F2-450E-E5DF-4CDB5E632AD6}"/>
              </a:ext>
            </a:extLst>
          </p:cNvPr>
          <p:cNvSpPr>
            <a:spLocks noGrp="1"/>
          </p:cNvSpPr>
          <p:nvPr>
            <p:ph type="body" sz="quarter" idx="14" hasCustomPrompt="1"/>
          </p:nvPr>
        </p:nvSpPr>
        <p:spPr>
          <a:xfrm>
            <a:off x="263525" y="962101"/>
            <a:ext cx="11658475" cy="417555"/>
          </a:xfrm>
          <a:prstGeom prst="rect">
            <a:avLst/>
          </a:prstGeom>
        </p:spPr>
        <p:txBody>
          <a:bodyPr/>
          <a:lstStyle>
            <a:lvl1pPr marL="0" indent="0">
              <a:lnSpc>
                <a:spcPct val="100000"/>
              </a:lnSpc>
              <a:buNone/>
              <a:defRPr sz="2500" b="1" i="0">
                <a:latin typeface="Avenir Heavy" panose="02000503020000020003" pitchFamily="2" charset="0"/>
              </a:defRPr>
            </a:lvl1pPr>
          </a:lstStyle>
          <a:p>
            <a:pPr lvl="0"/>
            <a:r>
              <a:rPr lang="en-GB"/>
              <a:t>Header text</a:t>
            </a:r>
          </a:p>
        </p:txBody>
      </p:sp>
      <p:sp>
        <p:nvSpPr>
          <p:cNvPr id="3" name="Text Placeholder 20">
            <a:extLst>
              <a:ext uri="{FF2B5EF4-FFF2-40B4-BE49-F238E27FC236}">
                <a16:creationId xmlns:a16="http://schemas.microsoft.com/office/drawing/2014/main" id="{C9B57607-C759-43BD-B426-968435A0C927}"/>
              </a:ext>
            </a:extLst>
          </p:cNvPr>
          <p:cNvSpPr>
            <a:spLocks noGrp="1"/>
          </p:cNvSpPr>
          <p:nvPr>
            <p:ph type="body" sz="quarter" idx="16" hasCustomPrompt="1"/>
          </p:nvPr>
        </p:nvSpPr>
        <p:spPr>
          <a:xfrm>
            <a:off x="263525" y="1906510"/>
            <a:ext cx="5562475" cy="3849403"/>
          </a:xfrm>
          <a:prstGeom prst="rect">
            <a:avLst/>
          </a:prstGeom>
        </p:spPr>
        <p:txBody>
          <a:bodyPr/>
          <a:lstStyle>
            <a:lvl1pPr marL="0" indent="0">
              <a:lnSpc>
                <a:spcPct val="120000"/>
              </a:lnSpc>
              <a:spcBef>
                <a:spcPts val="0"/>
              </a:spcBef>
              <a:buNone/>
              <a:defRPr sz="1600" b="0" i="0">
                <a:latin typeface="Georgia" panose="02040502050405020303" pitchFamily="18" charset="0"/>
              </a:defRPr>
            </a:lvl1pPr>
          </a:lstStyle>
          <a:p>
            <a:pPr lvl="0"/>
            <a:r>
              <a:rPr lang="en-GB"/>
              <a:t>Body copy</a:t>
            </a:r>
          </a:p>
        </p:txBody>
      </p:sp>
      <p:sp>
        <p:nvSpPr>
          <p:cNvPr id="4" name="Text Placeholder 20">
            <a:extLst>
              <a:ext uri="{FF2B5EF4-FFF2-40B4-BE49-F238E27FC236}">
                <a16:creationId xmlns:a16="http://schemas.microsoft.com/office/drawing/2014/main" id="{E34B8E9A-0E31-CA3A-2A91-B8567941AB85}"/>
              </a:ext>
            </a:extLst>
          </p:cNvPr>
          <p:cNvSpPr>
            <a:spLocks noGrp="1"/>
          </p:cNvSpPr>
          <p:nvPr>
            <p:ph type="body" sz="quarter" idx="18" hasCustomPrompt="1"/>
          </p:nvPr>
        </p:nvSpPr>
        <p:spPr>
          <a:xfrm>
            <a:off x="263525" y="1553890"/>
            <a:ext cx="55624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pic>
        <p:nvPicPr>
          <p:cNvPr id="6" name="Picture 5">
            <a:extLst>
              <a:ext uri="{FF2B5EF4-FFF2-40B4-BE49-F238E27FC236}">
                <a16:creationId xmlns:a16="http://schemas.microsoft.com/office/drawing/2014/main" id="{364E5EFE-B757-22DD-4BA0-292EFD83520F}"/>
              </a:ext>
            </a:extLst>
          </p:cNvPr>
          <p:cNvPicPr>
            <a:picLocks noChangeAspect="1"/>
          </p:cNvPicPr>
          <p:nvPr userDrawn="1"/>
        </p:nvPicPr>
        <p:blipFill>
          <a:blip r:embed="rId2"/>
          <a:srcRect/>
          <a:stretch/>
        </p:blipFill>
        <p:spPr>
          <a:xfrm>
            <a:off x="270000" y="270448"/>
            <a:ext cx="960310" cy="317867"/>
          </a:xfrm>
          <a:prstGeom prst="rect">
            <a:avLst/>
          </a:prstGeom>
        </p:spPr>
      </p:pic>
    </p:spTree>
    <p:extLst>
      <p:ext uri="{BB962C8B-B14F-4D97-AF65-F5344CB8AC3E}">
        <p14:creationId xmlns:p14="http://schemas.microsoft.com/office/powerpoint/2010/main" val="2422177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uidelines with gradi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84CAF05-DABA-EEB2-DBB0-865346FFE104}"/>
              </a:ext>
            </a:extLst>
          </p:cNvPr>
          <p:cNvSpPr>
            <a:spLocks noGrp="1"/>
          </p:cNvSpPr>
          <p:nvPr>
            <p:ph type="pic" sz="quarter" idx="10" hasCustomPrompt="1"/>
          </p:nvPr>
        </p:nvSpPr>
        <p:spPr>
          <a:xfrm>
            <a:off x="10665150" y="0"/>
            <a:ext cx="1526849" cy="6858000"/>
          </a:xfrm>
          <a:prstGeom prst="rect">
            <a:avLst/>
          </a:prstGeom>
          <a:solidFill>
            <a:schemeClr val="bg1">
              <a:lumMod val="75000"/>
            </a:schemeClr>
          </a:solidFill>
        </p:spPr>
        <p:txBody>
          <a:bodyPr tIns="900000" anchor="ctr"/>
          <a:lstStyle>
            <a:lvl1pPr marL="0" indent="0" algn="ctr">
              <a:buNone/>
              <a:defRPr sz="1000" b="0" i="0">
                <a:solidFill>
                  <a:schemeClr val="tx1">
                    <a:lumMod val="65000"/>
                    <a:lumOff val="35000"/>
                  </a:schemeClr>
                </a:solidFill>
                <a:latin typeface="Georgia" panose="02040502050405020303" pitchFamily="18" charset="0"/>
              </a:defRPr>
            </a:lvl1pPr>
          </a:lstStyle>
          <a:p>
            <a:r>
              <a:rPr lang="en-GB"/>
              <a:t>Click icon to insert gradient</a:t>
            </a:r>
          </a:p>
        </p:txBody>
      </p:sp>
      <p:pic>
        <p:nvPicPr>
          <p:cNvPr id="7" name="Picture 6">
            <a:extLst>
              <a:ext uri="{FF2B5EF4-FFF2-40B4-BE49-F238E27FC236}">
                <a16:creationId xmlns:a16="http://schemas.microsoft.com/office/drawing/2014/main" id="{DF932FB2-7BA7-D18E-B3D6-5A3176F00ADD}"/>
              </a:ext>
            </a:extLst>
          </p:cNvPr>
          <p:cNvPicPr>
            <a:picLocks noChangeAspect="1"/>
          </p:cNvPicPr>
          <p:nvPr userDrawn="1"/>
        </p:nvPicPr>
        <p:blipFill>
          <a:blip r:embed="rId2"/>
          <a:srcRect/>
          <a:stretch/>
        </p:blipFill>
        <p:spPr>
          <a:xfrm>
            <a:off x="270000" y="270448"/>
            <a:ext cx="960310" cy="317867"/>
          </a:xfrm>
          <a:prstGeom prst="rect">
            <a:avLst/>
          </a:prstGeom>
        </p:spPr>
      </p:pic>
      <p:sp>
        <p:nvSpPr>
          <p:cNvPr id="5" name="Text Placeholder 14">
            <a:extLst>
              <a:ext uri="{FF2B5EF4-FFF2-40B4-BE49-F238E27FC236}">
                <a16:creationId xmlns:a16="http://schemas.microsoft.com/office/drawing/2014/main" id="{1E75FDDB-0757-39AB-41BF-9C4DC8524D77}"/>
              </a:ext>
            </a:extLst>
          </p:cNvPr>
          <p:cNvSpPr>
            <a:spLocks noGrp="1"/>
          </p:cNvSpPr>
          <p:nvPr>
            <p:ph type="body" sz="quarter" idx="14" hasCustomPrompt="1"/>
          </p:nvPr>
        </p:nvSpPr>
        <p:spPr>
          <a:xfrm>
            <a:off x="263525" y="962101"/>
            <a:ext cx="11658475" cy="417555"/>
          </a:xfrm>
          <a:prstGeom prst="rect">
            <a:avLst/>
          </a:prstGeom>
        </p:spPr>
        <p:txBody>
          <a:bodyPr/>
          <a:lstStyle>
            <a:lvl1pPr marL="0" indent="0">
              <a:lnSpc>
                <a:spcPct val="100000"/>
              </a:lnSpc>
              <a:buNone/>
              <a:defRPr sz="2500" b="1" i="0">
                <a:latin typeface="Avenir Heavy" panose="02000503020000020003" pitchFamily="2" charset="0"/>
              </a:defRPr>
            </a:lvl1pPr>
          </a:lstStyle>
          <a:p>
            <a:pPr lvl="0"/>
            <a:r>
              <a:rPr lang="en-GB"/>
              <a:t>Header text</a:t>
            </a:r>
          </a:p>
        </p:txBody>
      </p:sp>
      <p:sp>
        <p:nvSpPr>
          <p:cNvPr id="8" name="Text Placeholder 20">
            <a:extLst>
              <a:ext uri="{FF2B5EF4-FFF2-40B4-BE49-F238E27FC236}">
                <a16:creationId xmlns:a16="http://schemas.microsoft.com/office/drawing/2014/main" id="{D74FD874-A7C5-F4A9-D049-F0C8D2F70A16}"/>
              </a:ext>
            </a:extLst>
          </p:cNvPr>
          <p:cNvSpPr>
            <a:spLocks noGrp="1"/>
          </p:cNvSpPr>
          <p:nvPr>
            <p:ph type="body" sz="quarter" idx="16" hasCustomPrompt="1"/>
          </p:nvPr>
        </p:nvSpPr>
        <p:spPr>
          <a:xfrm>
            <a:off x="263525" y="1906510"/>
            <a:ext cx="5562475" cy="3849403"/>
          </a:xfrm>
          <a:prstGeom prst="rect">
            <a:avLst/>
          </a:prstGeom>
        </p:spPr>
        <p:txBody>
          <a:bodyPr/>
          <a:lstStyle>
            <a:lvl1pPr marL="0" indent="0">
              <a:lnSpc>
                <a:spcPct val="120000"/>
              </a:lnSpc>
              <a:spcBef>
                <a:spcPts val="0"/>
              </a:spcBef>
              <a:buNone/>
              <a:defRPr sz="1600" b="0" i="0">
                <a:latin typeface="Georgia" panose="02040502050405020303" pitchFamily="18" charset="0"/>
              </a:defRPr>
            </a:lvl1pPr>
          </a:lstStyle>
          <a:p>
            <a:pPr lvl="0"/>
            <a:r>
              <a:rPr lang="en-GB"/>
              <a:t>Body copy</a:t>
            </a:r>
          </a:p>
        </p:txBody>
      </p:sp>
      <p:sp>
        <p:nvSpPr>
          <p:cNvPr id="9" name="Text Placeholder 20">
            <a:extLst>
              <a:ext uri="{FF2B5EF4-FFF2-40B4-BE49-F238E27FC236}">
                <a16:creationId xmlns:a16="http://schemas.microsoft.com/office/drawing/2014/main" id="{6223DE3E-8544-606B-6A60-2FA82ED917E4}"/>
              </a:ext>
            </a:extLst>
          </p:cNvPr>
          <p:cNvSpPr>
            <a:spLocks noGrp="1"/>
          </p:cNvSpPr>
          <p:nvPr>
            <p:ph type="body" sz="quarter" idx="18" hasCustomPrompt="1"/>
          </p:nvPr>
        </p:nvSpPr>
        <p:spPr>
          <a:xfrm>
            <a:off x="263525" y="1553890"/>
            <a:ext cx="5562475" cy="259370"/>
          </a:xfrm>
          <a:prstGeom prst="rect">
            <a:avLst/>
          </a:prstGeom>
        </p:spPr>
        <p:txBody>
          <a:bodyPr/>
          <a:lstStyle>
            <a:lvl1pPr marL="0" indent="0">
              <a:lnSpc>
                <a:spcPct val="100000"/>
              </a:lnSpc>
              <a:buNone/>
              <a:defRPr sz="1500" b="1" i="0">
                <a:latin typeface="Avenir Heavy" panose="02000503020000020003" pitchFamily="2" charset="0"/>
              </a:defRPr>
            </a:lvl1pPr>
          </a:lstStyle>
          <a:p>
            <a:pPr lvl="0"/>
            <a:r>
              <a:rPr lang="en-GB"/>
              <a:t>SUBHEADER</a:t>
            </a:r>
          </a:p>
        </p:txBody>
      </p:sp>
    </p:spTree>
    <p:extLst>
      <p:ext uri="{BB962C8B-B14F-4D97-AF65-F5344CB8AC3E}">
        <p14:creationId xmlns:p14="http://schemas.microsoft.com/office/powerpoint/2010/main" val="16012028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FDB2-BC72-3642-7413-36B8F62B3A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FBB387-82E1-FB7F-4284-649ED4538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BC192-4EF5-5FA6-ACCF-B754D8554C44}"/>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5" name="Footer Placeholder 4">
            <a:extLst>
              <a:ext uri="{FF2B5EF4-FFF2-40B4-BE49-F238E27FC236}">
                <a16:creationId xmlns:a16="http://schemas.microsoft.com/office/drawing/2014/main" id="{6AC472B7-7958-A2E9-2432-E16398EF17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38B890-A086-3FA4-3922-55D1A0538AF2}"/>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290762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8317-E917-F8F8-3825-C8AECDBF93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B00636-838E-8CED-2A74-0B3E863C66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1C6DC-6B40-9CC7-447D-6C583BC68E61}"/>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5" name="Footer Placeholder 4">
            <a:extLst>
              <a:ext uri="{FF2B5EF4-FFF2-40B4-BE49-F238E27FC236}">
                <a16:creationId xmlns:a16="http://schemas.microsoft.com/office/drawing/2014/main" id="{1118E614-BE8B-049A-612F-6118E83BC0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32D9E-1AD0-50B8-BFA3-317E87196E96}"/>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3272690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1" Type="http://schemas.openxmlformats.org/officeDocument/2006/relationships/slideLayout" Target="../slideLayouts/slideLayout23.xml"/><Relationship Id="rId6"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2.xml"/><Relationship Id="rId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65967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9B54EF-0F58-680A-F6EF-0516BC2AAD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BF145E-6D3B-4B28-668F-BEA7927FB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12683-7488-A1C2-CB34-A7D5E75026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62BF6-EC39-47D5-97B4-E5A19D983B01}" type="datetimeFigureOut">
              <a:rPr lang="en-GB" smtClean="0"/>
              <a:t>19/06/2023</a:t>
            </a:fld>
            <a:endParaRPr lang="en-GB"/>
          </a:p>
        </p:txBody>
      </p:sp>
      <p:sp>
        <p:nvSpPr>
          <p:cNvPr id="5" name="Footer Placeholder 4">
            <a:extLst>
              <a:ext uri="{FF2B5EF4-FFF2-40B4-BE49-F238E27FC236}">
                <a16:creationId xmlns:a16="http://schemas.microsoft.com/office/drawing/2014/main" id="{491F3E50-DD79-135B-5321-78D270FE6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A0BA58-F925-39DF-1D0E-FF8A1D5B6F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2ABA4-706C-4ED7-9D66-35256F884D2E}" type="slidenum">
              <a:rPr lang="en-GB" smtClean="0"/>
              <a:t>‹#›</a:t>
            </a:fld>
            <a:endParaRPr lang="en-GB"/>
          </a:p>
        </p:txBody>
      </p:sp>
    </p:spTree>
    <p:extLst>
      <p:ext uri="{BB962C8B-B14F-4D97-AF65-F5344CB8AC3E}">
        <p14:creationId xmlns:p14="http://schemas.microsoft.com/office/powerpoint/2010/main" val="38923371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24229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 id="2147483727" r:id="rId38"/>
    <p:sldLayoutId id="2147483728" r:id="rId39"/>
    <p:sldLayoutId id="2147483729" r:id="rId40"/>
    <p:sldLayoutId id="2147483730" r:id="rId41"/>
    <p:sldLayoutId id="2147483731" r:id="rId42"/>
    <p:sldLayoutId id="2147483732" r:id="rId43"/>
    <p:sldLayoutId id="2147483733" r:id="rId44"/>
    <p:sldLayoutId id="2147483734" r:id="rId45"/>
    <p:sldLayoutId id="2147483735" r:id="rId46"/>
    <p:sldLayoutId id="2147483736" r:id="rId47"/>
    <p:sldLayoutId id="2147483737"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6">
          <p15:clr>
            <a:srgbClr val="F26B43"/>
          </p15:clr>
        </p15:guide>
        <p15:guide id="4" orient="horz" pos="164">
          <p15:clr>
            <a:srgbClr val="F26B43"/>
          </p15:clr>
        </p15:guide>
        <p15:guide id="5" orient="horz" pos="4156">
          <p15:clr>
            <a:srgbClr val="F26B43"/>
          </p15:clr>
        </p15:guide>
        <p15:guide id="6" pos="751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376234"/>
      </p:ext>
    </p:extLst>
  </p:cSld>
  <p:clrMap bg1="lt1" tx1="dk1" bg2="lt2" tx2="dk2" accent1="accent1" accent2="accent2" accent3="accent3" accent4="accent4" accent5="accent5" accent6="accent6" hlink="hlink" folHlink="folHlink"/>
  <p:sldLayoutIdLst>
    <p:sldLayoutId id="2147483739" r:id="rId1"/>
    <p:sldLayoutId id="214748374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hyperlink" Target="https://twitter.com/prevayl/status/1506374053002727434?ref_src=twsrc%5Etfw%7Ctwcamp%5Etweetembed%7Ctwterm%5E1506374053002727434%7Ctwgr%5E%7Ctwcon%5Es1_c10&amp;ref_url=https%3A%2F%2Fpublish.twitter.com%2F%3Fquery%3Dhttps3A2F2Ftwitter.com2Fprevayl2Fstatus2F1506374053002727434widget%3DTweet" TargetMode="External"/><Relationship Id="rId2" Type="http://schemas.openxmlformats.org/officeDocument/2006/relationships/image" Target="../media/image19.png"/><Relationship Id="rId1" Type="http://schemas.openxmlformats.org/officeDocument/2006/relationships/slideLayout" Target="../slideLayouts/slideLayout45.xml"/><Relationship Id="rId5" Type="http://schemas.openxmlformats.org/officeDocument/2006/relationships/image" Target="../media/image2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ackground pattern&#10;&#10;Description automatically generated">
            <a:extLst>
              <a:ext uri="{FF2B5EF4-FFF2-40B4-BE49-F238E27FC236}">
                <a16:creationId xmlns:a16="http://schemas.microsoft.com/office/drawing/2014/main" id="{26F06912-A7B4-36F5-0A30-CC9323721D17}"/>
              </a:ext>
            </a:extLst>
          </p:cNvPr>
          <p:cNvPicPr>
            <a:picLocks noGrp="1" noChangeAspect="1"/>
          </p:cNvPicPr>
          <p:nvPr>
            <p:ph type="pic" sz="quarter" idx="10"/>
          </p:nvPr>
        </p:nvPicPr>
        <p:blipFill rotWithShape="1">
          <a:blip r:embed="rId3"/>
          <a:srcRect l="4209" r="4209"/>
          <a:stretch/>
        </p:blipFill>
        <p:spPr/>
      </p:pic>
      <p:sp>
        <p:nvSpPr>
          <p:cNvPr id="5" name="Text Placeholder 4">
            <a:extLst>
              <a:ext uri="{FF2B5EF4-FFF2-40B4-BE49-F238E27FC236}">
                <a16:creationId xmlns:a16="http://schemas.microsoft.com/office/drawing/2014/main" id="{93D1CB6F-7237-17E0-D87B-08510CF58825}"/>
              </a:ext>
            </a:extLst>
          </p:cNvPr>
          <p:cNvSpPr>
            <a:spLocks noGrp="1"/>
          </p:cNvSpPr>
          <p:nvPr>
            <p:ph type="body" sz="quarter" idx="11"/>
          </p:nvPr>
        </p:nvSpPr>
        <p:spPr/>
        <p:txBody>
          <a:bodyPr/>
          <a:lstStyle/>
          <a:p>
            <a:r>
              <a:rPr lang="en-GB" dirty="0"/>
              <a:t>PREVAYL</a:t>
            </a:r>
          </a:p>
        </p:txBody>
      </p:sp>
      <p:sp>
        <p:nvSpPr>
          <p:cNvPr id="6" name="Text Placeholder 5">
            <a:extLst>
              <a:ext uri="{FF2B5EF4-FFF2-40B4-BE49-F238E27FC236}">
                <a16:creationId xmlns:a16="http://schemas.microsoft.com/office/drawing/2014/main" id="{2FECBA8C-E3C6-1576-ED42-97E606EA4B77}"/>
              </a:ext>
            </a:extLst>
          </p:cNvPr>
          <p:cNvSpPr>
            <a:spLocks noGrp="1"/>
          </p:cNvSpPr>
          <p:nvPr>
            <p:ph type="body" sz="quarter" idx="12"/>
          </p:nvPr>
        </p:nvSpPr>
        <p:spPr/>
        <p:txBody>
          <a:bodyPr/>
          <a:lstStyle/>
          <a:p>
            <a:r>
              <a:rPr lang="en-GB" dirty="0"/>
              <a:t>Case Study</a:t>
            </a:r>
          </a:p>
        </p:txBody>
      </p:sp>
      <p:pic>
        <p:nvPicPr>
          <p:cNvPr id="8" name="Picture 7">
            <a:extLst>
              <a:ext uri="{FF2B5EF4-FFF2-40B4-BE49-F238E27FC236}">
                <a16:creationId xmlns:a16="http://schemas.microsoft.com/office/drawing/2014/main" id="{7B5BCD3F-A95F-4C79-9B55-AF5DCE83A482}"/>
              </a:ext>
            </a:extLst>
          </p:cNvPr>
          <p:cNvPicPr>
            <a:picLocks noChangeAspect="1"/>
          </p:cNvPicPr>
          <p:nvPr/>
        </p:nvPicPr>
        <p:blipFill>
          <a:blip r:embed="rId4"/>
          <a:srcRect/>
          <a:stretch/>
        </p:blipFill>
        <p:spPr>
          <a:xfrm>
            <a:off x="270001" y="270000"/>
            <a:ext cx="1626806" cy="540000"/>
          </a:xfrm>
          <a:prstGeom prst="rect">
            <a:avLst/>
          </a:prstGeom>
        </p:spPr>
      </p:pic>
    </p:spTree>
    <p:extLst>
      <p:ext uri="{BB962C8B-B14F-4D97-AF65-F5344CB8AC3E}">
        <p14:creationId xmlns:p14="http://schemas.microsoft.com/office/powerpoint/2010/main" val="196701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5906BF2-C6C8-7D21-D0CF-8C9BCC7DF23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089" r="4089"/>
          <a:stretch/>
        </p:blipFill>
        <p:spPr>
          <a:xfrm>
            <a:off x="6096000" y="0"/>
            <a:ext cx="6096000" cy="6858000"/>
          </a:xfrm>
        </p:spPr>
      </p:pic>
      <p:sp>
        <p:nvSpPr>
          <p:cNvPr id="3" name="Text Placeholder 2">
            <a:extLst>
              <a:ext uri="{FF2B5EF4-FFF2-40B4-BE49-F238E27FC236}">
                <a16:creationId xmlns:a16="http://schemas.microsoft.com/office/drawing/2014/main" id="{8FB16BC7-0A16-2BED-9782-E5F387ED1628}"/>
              </a:ext>
            </a:extLst>
          </p:cNvPr>
          <p:cNvSpPr>
            <a:spLocks noGrp="1"/>
          </p:cNvSpPr>
          <p:nvPr>
            <p:ph type="body" sz="quarter" idx="12"/>
          </p:nvPr>
        </p:nvSpPr>
        <p:spPr>
          <a:xfrm>
            <a:off x="269875" y="832104"/>
            <a:ext cx="5556125" cy="953966"/>
          </a:xfrm>
        </p:spPr>
        <p:txBody>
          <a:bodyPr/>
          <a:lstStyle/>
          <a:p>
            <a:r>
              <a:rPr lang="en-GB" sz="2500" dirty="0"/>
              <a:t>DOOH flexibility supports uplift in sales for </a:t>
            </a:r>
            <a:r>
              <a:rPr lang="en-GB" sz="2500" dirty="0" err="1"/>
              <a:t>Prevayl</a:t>
            </a:r>
            <a:endParaRPr lang="en-GB" sz="2500" dirty="0"/>
          </a:p>
        </p:txBody>
      </p:sp>
      <p:sp>
        <p:nvSpPr>
          <p:cNvPr id="4" name="Text Placeholder 3">
            <a:extLst>
              <a:ext uri="{FF2B5EF4-FFF2-40B4-BE49-F238E27FC236}">
                <a16:creationId xmlns:a16="http://schemas.microsoft.com/office/drawing/2014/main" id="{5595DDCC-427F-15B5-08B4-BA14F178C966}"/>
              </a:ext>
            </a:extLst>
          </p:cNvPr>
          <p:cNvSpPr>
            <a:spLocks noGrp="1"/>
          </p:cNvSpPr>
          <p:nvPr>
            <p:ph type="body" sz="quarter" idx="15"/>
          </p:nvPr>
        </p:nvSpPr>
        <p:spPr>
          <a:xfrm>
            <a:off x="326425" y="1816602"/>
            <a:ext cx="5575806" cy="3000959"/>
          </a:xfrm>
        </p:spPr>
        <p:txBody>
          <a:bodyPr>
            <a:normAutofit lnSpcReduction="10000"/>
          </a:bodyPr>
          <a:lstStyle/>
          <a:p>
            <a:r>
              <a:rPr lang="en-GB" sz="1400" b="1" dirty="0"/>
              <a:t>The Brief</a:t>
            </a:r>
          </a:p>
          <a:p>
            <a:r>
              <a:rPr lang="en-GB" sz="1400" dirty="0"/>
              <a:t>To launch </a:t>
            </a:r>
            <a:r>
              <a:rPr lang="en-GB" sz="1400" dirty="0" err="1"/>
              <a:t>Prevayl</a:t>
            </a:r>
            <a:r>
              <a:rPr lang="en-GB" sz="1400" dirty="0"/>
              <a:t> in Greater Manchester- the world’s most accurate wearable tech brand, fused with premium sportswear. </a:t>
            </a:r>
            <a:br>
              <a:rPr lang="en-GB" sz="1400" dirty="0"/>
            </a:br>
            <a:r>
              <a:rPr lang="en-GB" sz="1400" dirty="0"/>
              <a:t>A three-week campaign, targeting arterial routes into the city, focussing on ABC1 consumers.</a:t>
            </a:r>
            <a:endParaRPr lang="en-GB" sz="1400" b="1" dirty="0"/>
          </a:p>
          <a:p>
            <a:r>
              <a:rPr lang="en-GB" sz="1400" b="1" dirty="0"/>
              <a:t>The Campaign</a:t>
            </a:r>
          </a:p>
          <a:p>
            <a:r>
              <a:rPr lang="en-GB" sz="1400" dirty="0"/>
              <a:t>Alight Media’s D48 presence throughout the city allowed for </a:t>
            </a:r>
            <a:r>
              <a:rPr lang="en-GB" sz="1400" dirty="0" err="1"/>
              <a:t>Prevayl</a:t>
            </a:r>
            <a:r>
              <a:rPr lang="en-GB" sz="1400" dirty="0"/>
              <a:t> to simultaneously target their key audience and form part of their one day Marathon activation. At short notice presence was increased to further support their social media output and regional TV presence.</a:t>
            </a:r>
          </a:p>
          <a:p>
            <a:endParaRPr lang="en-GB" dirty="0"/>
          </a:p>
        </p:txBody>
      </p:sp>
      <p:sp>
        <p:nvSpPr>
          <p:cNvPr id="2" name="Rectangle: Rounded Corners 1">
            <a:extLst>
              <a:ext uri="{FF2B5EF4-FFF2-40B4-BE49-F238E27FC236}">
                <a16:creationId xmlns:a16="http://schemas.microsoft.com/office/drawing/2014/main" id="{78CC7683-FE91-6698-50AF-BA5B307B167B}"/>
              </a:ext>
            </a:extLst>
          </p:cNvPr>
          <p:cNvSpPr/>
          <p:nvPr/>
        </p:nvSpPr>
        <p:spPr>
          <a:xfrm>
            <a:off x="458875" y="4934815"/>
            <a:ext cx="1412372" cy="594638"/>
          </a:xfrm>
          <a:prstGeom prst="roundRect">
            <a:avLst>
              <a:gd name="adj"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venir Heavy" panose="020B0703020203020204" pitchFamily="34" charset="0"/>
            </a:endParaRPr>
          </a:p>
        </p:txBody>
      </p:sp>
      <p:sp>
        <p:nvSpPr>
          <p:cNvPr id="5" name="Rectangle: Rounded Corners 4">
            <a:extLst>
              <a:ext uri="{FF2B5EF4-FFF2-40B4-BE49-F238E27FC236}">
                <a16:creationId xmlns:a16="http://schemas.microsoft.com/office/drawing/2014/main" id="{223C0DAC-D7B9-8B9A-CD38-B8CF1E642C2B}"/>
              </a:ext>
            </a:extLst>
          </p:cNvPr>
          <p:cNvSpPr/>
          <p:nvPr/>
        </p:nvSpPr>
        <p:spPr>
          <a:xfrm>
            <a:off x="2284654" y="4934815"/>
            <a:ext cx="1372100" cy="594638"/>
          </a:xfrm>
          <a:prstGeom prst="roundRect">
            <a:avLst/>
          </a:prstGeom>
          <a:solidFill>
            <a:srgbClr val="408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venir Heavy" panose="020B0703020203020204" pitchFamily="34" charset="0"/>
            </a:endParaRPr>
          </a:p>
        </p:txBody>
      </p:sp>
      <p:sp>
        <p:nvSpPr>
          <p:cNvPr id="7" name="Rectangle: Rounded Corners 6">
            <a:extLst>
              <a:ext uri="{FF2B5EF4-FFF2-40B4-BE49-F238E27FC236}">
                <a16:creationId xmlns:a16="http://schemas.microsoft.com/office/drawing/2014/main" id="{1FABEC60-20FB-F37D-C0B0-C62E347C38D4}"/>
              </a:ext>
            </a:extLst>
          </p:cNvPr>
          <p:cNvSpPr/>
          <p:nvPr/>
        </p:nvSpPr>
        <p:spPr>
          <a:xfrm>
            <a:off x="3990524" y="4931327"/>
            <a:ext cx="1372100" cy="601615"/>
          </a:xfrm>
          <a:prstGeom prst="roundRect">
            <a:avLst/>
          </a:prstGeom>
          <a:solidFill>
            <a:srgbClr val="34B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venir Heavy" panose="020B0703020203020204" pitchFamily="34" charset="0"/>
            </a:endParaRPr>
          </a:p>
        </p:txBody>
      </p:sp>
      <p:pic>
        <p:nvPicPr>
          <p:cNvPr id="8" name="Graphic 7" descr="Monitor outline">
            <a:extLst>
              <a:ext uri="{FF2B5EF4-FFF2-40B4-BE49-F238E27FC236}">
                <a16:creationId xmlns:a16="http://schemas.microsoft.com/office/drawing/2014/main" id="{117C5816-8E19-B483-9EAD-FDBE0C6BA3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666" y="4939112"/>
            <a:ext cx="586045" cy="586045"/>
          </a:xfrm>
          <a:prstGeom prst="rect">
            <a:avLst/>
          </a:prstGeom>
        </p:spPr>
      </p:pic>
      <p:sp>
        <p:nvSpPr>
          <p:cNvPr id="9" name="TextBox 8">
            <a:extLst>
              <a:ext uri="{FF2B5EF4-FFF2-40B4-BE49-F238E27FC236}">
                <a16:creationId xmlns:a16="http://schemas.microsoft.com/office/drawing/2014/main" id="{602E01D3-CD21-8AA3-FB62-691C6F0BA2E0}"/>
              </a:ext>
            </a:extLst>
          </p:cNvPr>
          <p:cNvSpPr txBox="1"/>
          <p:nvPr/>
        </p:nvSpPr>
        <p:spPr>
          <a:xfrm>
            <a:off x="1262925" y="5047468"/>
            <a:ext cx="679840" cy="369332"/>
          </a:xfrm>
          <a:prstGeom prst="rect">
            <a:avLst/>
          </a:prstGeom>
          <a:noFill/>
        </p:spPr>
        <p:txBody>
          <a:bodyPr wrap="square" rtlCol="0">
            <a:spAutoFit/>
          </a:bodyPr>
          <a:lstStyle/>
          <a:p>
            <a:r>
              <a:rPr lang="en-GB" b="1" dirty="0">
                <a:solidFill>
                  <a:schemeClr val="bg1"/>
                </a:solidFill>
                <a:latin typeface="Avenir Heavy" panose="020B0703020203020204" pitchFamily="34" charset="0"/>
              </a:rPr>
              <a:t>11</a:t>
            </a:r>
          </a:p>
        </p:txBody>
      </p:sp>
      <p:pic>
        <p:nvPicPr>
          <p:cNvPr id="10" name="Graphic 9" descr="Eye with solid fill">
            <a:extLst>
              <a:ext uri="{FF2B5EF4-FFF2-40B4-BE49-F238E27FC236}">
                <a16:creationId xmlns:a16="http://schemas.microsoft.com/office/drawing/2014/main" id="{22878A49-0831-5064-D74C-14972DC5F2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81343" y="4931327"/>
            <a:ext cx="601615" cy="601615"/>
          </a:xfrm>
          <a:prstGeom prst="rect">
            <a:avLst/>
          </a:prstGeom>
        </p:spPr>
      </p:pic>
      <p:sp>
        <p:nvSpPr>
          <p:cNvPr id="11" name="TextBox 10">
            <a:extLst>
              <a:ext uri="{FF2B5EF4-FFF2-40B4-BE49-F238E27FC236}">
                <a16:creationId xmlns:a16="http://schemas.microsoft.com/office/drawing/2014/main" id="{3C2FD367-021F-5E80-2F58-AEDC7046F1C8}"/>
              </a:ext>
            </a:extLst>
          </p:cNvPr>
          <p:cNvSpPr txBox="1"/>
          <p:nvPr/>
        </p:nvSpPr>
        <p:spPr>
          <a:xfrm>
            <a:off x="2823120" y="5047468"/>
            <a:ext cx="930129" cy="369332"/>
          </a:xfrm>
          <a:prstGeom prst="rect">
            <a:avLst/>
          </a:prstGeom>
          <a:noFill/>
        </p:spPr>
        <p:txBody>
          <a:bodyPr wrap="square" rtlCol="0">
            <a:spAutoFit/>
          </a:bodyPr>
          <a:lstStyle/>
          <a:p>
            <a:r>
              <a:rPr lang="en-GB" b="1">
                <a:solidFill>
                  <a:schemeClr val="bg1"/>
                </a:solidFill>
                <a:latin typeface="Avenir Heavy" panose="020B0703020203020204" pitchFamily="34" charset="0"/>
              </a:rPr>
              <a:t>2.17M</a:t>
            </a:r>
          </a:p>
        </p:txBody>
      </p:sp>
      <p:pic>
        <p:nvPicPr>
          <p:cNvPr id="12" name="Graphic 11" descr="Play with solid fill">
            <a:extLst>
              <a:ext uri="{FF2B5EF4-FFF2-40B4-BE49-F238E27FC236}">
                <a16:creationId xmlns:a16="http://schemas.microsoft.com/office/drawing/2014/main" id="{26E68296-1EC0-524B-A268-E4605396AE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04000" y="4952966"/>
            <a:ext cx="558336" cy="558336"/>
          </a:xfrm>
          <a:prstGeom prst="rect">
            <a:avLst/>
          </a:prstGeom>
        </p:spPr>
      </p:pic>
      <p:sp>
        <p:nvSpPr>
          <p:cNvPr id="13" name="TextBox 12">
            <a:extLst>
              <a:ext uri="{FF2B5EF4-FFF2-40B4-BE49-F238E27FC236}">
                <a16:creationId xmlns:a16="http://schemas.microsoft.com/office/drawing/2014/main" id="{91688D01-C78D-B804-8C08-5641322C298E}"/>
              </a:ext>
            </a:extLst>
          </p:cNvPr>
          <p:cNvSpPr txBox="1"/>
          <p:nvPr/>
        </p:nvSpPr>
        <p:spPr>
          <a:xfrm>
            <a:off x="4585794" y="5075503"/>
            <a:ext cx="912127" cy="369332"/>
          </a:xfrm>
          <a:prstGeom prst="rect">
            <a:avLst/>
          </a:prstGeom>
          <a:noFill/>
        </p:spPr>
        <p:txBody>
          <a:bodyPr wrap="square" rtlCol="0">
            <a:spAutoFit/>
          </a:bodyPr>
          <a:lstStyle/>
          <a:p>
            <a:r>
              <a:rPr lang="en-GB" b="1" dirty="0">
                <a:solidFill>
                  <a:schemeClr val="bg1"/>
                </a:solidFill>
                <a:latin typeface="Avenir Heavy" panose="020B0703020203020204" pitchFamily="34" charset="0"/>
              </a:rPr>
              <a:t>324k</a:t>
            </a:r>
          </a:p>
        </p:txBody>
      </p:sp>
      <p:sp>
        <p:nvSpPr>
          <p:cNvPr id="14" name="TextBox 13">
            <a:extLst>
              <a:ext uri="{FF2B5EF4-FFF2-40B4-BE49-F238E27FC236}">
                <a16:creationId xmlns:a16="http://schemas.microsoft.com/office/drawing/2014/main" id="{1AE26EA3-F7E0-733E-C947-5BE0303E6154}"/>
              </a:ext>
            </a:extLst>
          </p:cNvPr>
          <p:cNvSpPr txBox="1"/>
          <p:nvPr/>
        </p:nvSpPr>
        <p:spPr>
          <a:xfrm>
            <a:off x="3995069" y="5564231"/>
            <a:ext cx="1363010" cy="276999"/>
          </a:xfrm>
          <a:prstGeom prst="rect">
            <a:avLst/>
          </a:prstGeom>
          <a:noFill/>
        </p:spPr>
        <p:txBody>
          <a:bodyPr wrap="square" rtlCol="0">
            <a:spAutoFit/>
          </a:bodyPr>
          <a:lstStyle/>
          <a:p>
            <a:pPr algn="ctr"/>
            <a:r>
              <a:rPr lang="en-GB" sz="1200" dirty="0">
                <a:latin typeface="Georgia" panose="02040502050405020303" pitchFamily="18" charset="0"/>
              </a:rPr>
              <a:t>Plays received</a:t>
            </a:r>
          </a:p>
        </p:txBody>
      </p:sp>
      <p:sp>
        <p:nvSpPr>
          <p:cNvPr id="15" name="TextBox 14">
            <a:extLst>
              <a:ext uri="{FF2B5EF4-FFF2-40B4-BE49-F238E27FC236}">
                <a16:creationId xmlns:a16="http://schemas.microsoft.com/office/drawing/2014/main" id="{0F49159E-73B4-A254-2090-B78E3CE600BA}"/>
              </a:ext>
            </a:extLst>
          </p:cNvPr>
          <p:cNvSpPr txBox="1"/>
          <p:nvPr/>
        </p:nvSpPr>
        <p:spPr>
          <a:xfrm>
            <a:off x="2321138" y="5564231"/>
            <a:ext cx="1299133" cy="461665"/>
          </a:xfrm>
          <a:prstGeom prst="rect">
            <a:avLst/>
          </a:prstGeom>
          <a:noFill/>
        </p:spPr>
        <p:txBody>
          <a:bodyPr wrap="square" rtlCol="0">
            <a:spAutoFit/>
          </a:bodyPr>
          <a:lstStyle/>
          <a:p>
            <a:pPr algn="ctr"/>
            <a:r>
              <a:rPr lang="en-GB" sz="1200" dirty="0">
                <a:latin typeface="Georgia" panose="02040502050405020303" pitchFamily="18" charset="0"/>
              </a:rPr>
              <a:t>Achieved 2.17m impacts</a:t>
            </a:r>
          </a:p>
        </p:txBody>
      </p:sp>
      <p:sp>
        <p:nvSpPr>
          <p:cNvPr id="16" name="TextBox 15">
            <a:extLst>
              <a:ext uri="{FF2B5EF4-FFF2-40B4-BE49-F238E27FC236}">
                <a16:creationId xmlns:a16="http://schemas.microsoft.com/office/drawing/2014/main" id="{7D0C24B1-ED82-1DA9-B396-B07483895401}"/>
              </a:ext>
            </a:extLst>
          </p:cNvPr>
          <p:cNvSpPr txBox="1"/>
          <p:nvPr/>
        </p:nvSpPr>
        <p:spPr>
          <a:xfrm>
            <a:off x="326425" y="5610397"/>
            <a:ext cx="1677272" cy="276999"/>
          </a:xfrm>
          <a:prstGeom prst="rect">
            <a:avLst/>
          </a:prstGeom>
          <a:noFill/>
        </p:spPr>
        <p:txBody>
          <a:bodyPr wrap="square" rtlCol="0">
            <a:spAutoFit/>
          </a:bodyPr>
          <a:lstStyle/>
          <a:p>
            <a:pPr algn="ctr"/>
            <a:r>
              <a:rPr lang="en-GB" sz="1200" dirty="0">
                <a:latin typeface="Georgia" panose="02040502050405020303" pitchFamily="18" charset="0"/>
              </a:rPr>
              <a:t>Using 11 D48 panels</a:t>
            </a:r>
          </a:p>
        </p:txBody>
      </p:sp>
    </p:spTree>
    <p:extLst>
      <p:ext uri="{BB962C8B-B14F-4D97-AF65-F5344CB8AC3E}">
        <p14:creationId xmlns:p14="http://schemas.microsoft.com/office/powerpoint/2010/main" val="37157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E200FD-D503-CDA8-2092-140D491226E2}"/>
              </a:ext>
            </a:extLst>
          </p:cNvPr>
          <p:cNvSpPr txBox="1"/>
          <p:nvPr/>
        </p:nvSpPr>
        <p:spPr>
          <a:xfrm>
            <a:off x="1354211" y="297803"/>
            <a:ext cx="2997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venir Medium" panose="02000503020000020003" pitchFamily="2" charset="0"/>
                <a:ea typeface="+mn-ea"/>
                <a:cs typeface="+mn-cs"/>
              </a:rPr>
              <a:t>PARTNER LOGO</a:t>
            </a:r>
          </a:p>
        </p:txBody>
      </p:sp>
      <p:cxnSp>
        <p:nvCxnSpPr>
          <p:cNvPr id="10" name="Straight Connector 9">
            <a:extLst>
              <a:ext uri="{FF2B5EF4-FFF2-40B4-BE49-F238E27FC236}">
                <a16:creationId xmlns:a16="http://schemas.microsoft.com/office/drawing/2014/main" id="{55B77830-333E-5DE0-9B85-A9C98C64F163}"/>
              </a:ext>
            </a:extLst>
          </p:cNvPr>
          <p:cNvCxnSpPr>
            <a:cxnSpLocks/>
          </p:cNvCxnSpPr>
          <p:nvPr/>
        </p:nvCxnSpPr>
        <p:spPr>
          <a:xfrm>
            <a:off x="1338310" y="289050"/>
            <a:ext cx="0" cy="27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Placeholder 2">
            <a:extLst>
              <a:ext uri="{FF2B5EF4-FFF2-40B4-BE49-F238E27FC236}">
                <a16:creationId xmlns:a16="http://schemas.microsoft.com/office/drawing/2014/main" id="{610D3C4F-6213-DB8F-EFD7-26BB110239F4}"/>
              </a:ext>
            </a:extLst>
          </p:cNvPr>
          <p:cNvPicPr>
            <a:picLocks noGrp="1" noChangeAspect="1"/>
          </p:cNvPicPr>
          <p:nvPr>
            <p:ph type="pic" sz="quarter" idx="10"/>
          </p:nvPr>
        </p:nvPicPr>
        <p:blipFill>
          <a:blip r:embed="rId2"/>
          <a:srcRect l="4032" r="4032"/>
          <a:stretch>
            <a:fillRect/>
          </a:stretch>
        </p:blipFill>
        <p:spPr>
          <a:xfrm>
            <a:off x="-3237" y="0"/>
            <a:ext cx="6096000" cy="6858000"/>
          </a:xfrm>
          <a:prstGeom prst="rect">
            <a:avLst/>
          </a:prstGeom>
        </p:spPr>
      </p:pic>
      <p:sp>
        <p:nvSpPr>
          <p:cNvPr id="14" name="Text Placeholder 13">
            <a:extLst>
              <a:ext uri="{FF2B5EF4-FFF2-40B4-BE49-F238E27FC236}">
                <a16:creationId xmlns:a16="http://schemas.microsoft.com/office/drawing/2014/main" id="{574FF6CC-94D8-BE31-08D9-AB2C4D46797D}"/>
              </a:ext>
            </a:extLst>
          </p:cNvPr>
          <p:cNvSpPr>
            <a:spLocks noGrp="1"/>
          </p:cNvSpPr>
          <p:nvPr>
            <p:ph type="body" sz="quarter" idx="14"/>
          </p:nvPr>
        </p:nvSpPr>
        <p:spPr>
          <a:xfrm>
            <a:off x="266763" y="706076"/>
            <a:ext cx="5556000" cy="525805"/>
          </a:xfrm>
        </p:spPr>
        <p:txBody>
          <a:bodyPr/>
          <a:lstStyle/>
          <a:p>
            <a:r>
              <a:rPr lang="en-GB" dirty="0">
                <a:solidFill>
                  <a:schemeClr val="bg1"/>
                </a:solidFill>
              </a:rPr>
              <a:t>DOOH flexibility supports uplift in sales for </a:t>
            </a:r>
            <a:r>
              <a:rPr lang="en-GB" dirty="0" err="1">
                <a:solidFill>
                  <a:schemeClr val="bg1"/>
                </a:solidFill>
              </a:rPr>
              <a:t>Prevayl</a:t>
            </a:r>
            <a:endParaRPr lang="en-GB" dirty="0">
              <a:solidFill>
                <a:schemeClr val="bg1"/>
              </a:solidFill>
            </a:endParaRPr>
          </a:p>
          <a:p>
            <a:endParaRPr lang="en-GB" dirty="0">
              <a:solidFill>
                <a:schemeClr val="bg1"/>
              </a:solidFill>
            </a:endParaRPr>
          </a:p>
        </p:txBody>
      </p:sp>
      <p:sp>
        <p:nvSpPr>
          <p:cNvPr id="15" name="Text Placeholder 14">
            <a:extLst>
              <a:ext uri="{FF2B5EF4-FFF2-40B4-BE49-F238E27FC236}">
                <a16:creationId xmlns:a16="http://schemas.microsoft.com/office/drawing/2014/main" id="{64EF9B92-E7E6-7157-F1A1-550341610210}"/>
              </a:ext>
            </a:extLst>
          </p:cNvPr>
          <p:cNvSpPr>
            <a:spLocks noGrp="1"/>
          </p:cNvSpPr>
          <p:nvPr>
            <p:ph type="body" sz="quarter" idx="16"/>
          </p:nvPr>
        </p:nvSpPr>
        <p:spPr/>
        <p:txBody>
          <a:bodyPr/>
          <a:lstStyle/>
          <a:p>
            <a:r>
              <a:rPr lang="en-GB" dirty="0"/>
              <a:t>Alight worked with </a:t>
            </a:r>
            <a:r>
              <a:rPr lang="en-GB" dirty="0" err="1"/>
              <a:t>Pashn</a:t>
            </a:r>
            <a:r>
              <a:rPr lang="en-GB" dirty="0"/>
              <a:t> Media to bring </a:t>
            </a:r>
            <a:r>
              <a:rPr lang="en-GB" dirty="0" err="1"/>
              <a:t>Prevayl’s</a:t>
            </a:r>
            <a:r>
              <a:rPr lang="en-GB" dirty="0"/>
              <a:t> media vision to life. The </a:t>
            </a:r>
            <a:r>
              <a:rPr lang="en-GB" dirty="0" err="1"/>
              <a:t>Prevayl</a:t>
            </a:r>
            <a:r>
              <a:rPr lang="en-GB" dirty="0"/>
              <a:t> team took on the challenge of running to all Alight screens in Manchester, covering over 50km and generating amazing PR activity for the brand. </a:t>
            </a:r>
          </a:p>
          <a:p>
            <a:r>
              <a:rPr lang="en-GB" sz="1600" dirty="0"/>
              <a:t>The Challenge: </a:t>
            </a:r>
            <a:r>
              <a:rPr lang="en-GB" sz="1600" dirty="0">
                <a:solidFill>
                  <a:srgbClr val="4083E3"/>
                </a:solidFill>
                <a:hlinkClick r:id="rId3">
                  <a:extLst>
                    <a:ext uri="{A12FA001-AC4F-418D-AE19-62706E023703}">
                      <ahyp:hlinkClr xmlns:ahyp="http://schemas.microsoft.com/office/drawing/2018/hyperlinkcolor" val="tx"/>
                    </a:ext>
                  </a:extLst>
                </a:hlinkClick>
              </a:rPr>
              <a:t>#WePrevaylTogether</a:t>
            </a:r>
            <a:endParaRPr lang="en-GB" sz="1600" dirty="0">
              <a:solidFill>
                <a:srgbClr val="4083E3"/>
              </a:solidFill>
            </a:endParaRPr>
          </a:p>
        </p:txBody>
      </p:sp>
      <p:sp>
        <p:nvSpPr>
          <p:cNvPr id="17" name="Text Placeholder 16">
            <a:extLst>
              <a:ext uri="{FF2B5EF4-FFF2-40B4-BE49-F238E27FC236}">
                <a16:creationId xmlns:a16="http://schemas.microsoft.com/office/drawing/2014/main" id="{CB2F4F17-970A-E28A-F91F-F76987227E53}"/>
              </a:ext>
            </a:extLst>
          </p:cNvPr>
          <p:cNvSpPr>
            <a:spLocks noGrp="1"/>
          </p:cNvSpPr>
          <p:nvPr>
            <p:ph type="body" sz="quarter" idx="18"/>
          </p:nvPr>
        </p:nvSpPr>
        <p:spPr/>
        <p:txBody>
          <a:bodyPr/>
          <a:lstStyle/>
          <a:p>
            <a:r>
              <a:rPr lang="en-GB" dirty="0"/>
              <a:t>CAMPAIGN CONTINUED..</a:t>
            </a:r>
          </a:p>
        </p:txBody>
      </p:sp>
      <p:pic>
        <p:nvPicPr>
          <p:cNvPr id="2" name="Picture 1" descr="Shape&#10;&#10;Description automatically generated with medium confidence">
            <a:extLst>
              <a:ext uri="{FF2B5EF4-FFF2-40B4-BE49-F238E27FC236}">
                <a16:creationId xmlns:a16="http://schemas.microsoft.com/office/drawing/2014/main" id="{994EB8B5-D29C-D567-C190-C319CC17C4EA}"/>
              </a:ext>
            </a:extLst>
          </p:cNvPr>
          <p:cNvPicPr>
            <a:picLocks noChangeAspect="1"/>
          </p:cNvPicPr>
          <p:nvPr/>
        </p:nvPicPr>
        <p:blipFill>
          <a:blip r:embed="rId4">
            <a:lum bright="70000" contrast="-70000"/>
          </a:blip>
          <a:stretch>
            <a:fillRect/>
          </a:stretch>
        </p:blipFill>
        <p:spPr>
          <a:xfrm>
            <a:off x="270000" y="270000"/>
            <a:ext cx="960310" cy="318764"/>
          </a:xfrm>
          <a:prstGeom prst="rect">
            <a:avLst/>
          </a:prstGeom>
        </p:spPr>
      </p:pic>
      <p:cxnSp>
        <p:nvCxnSpPr>
          <p:cNvPr id="13" name="Straight Connector 12">
            <a:extLst>
              <a:ext uri="{FF2B5EF4-FFF2-40B4-BE49-F238E27FC236}">
                <a16:creationId xmlns:a16="http://schemas.microsoft.com/office/drawing/2014/main" id="{EBBC2469-2A60-9B07-B954-898ED7701F1B}"/>
              </a:ext>
            </a:extLst>
          </p:cNvPr>
          <p:cNvCxnSpPr>
            <a:cxnSpLocks/>
          </p:cNvCxnSpPr>
          <p:nvPr/>
        </p:nvCxnSpPr>
        <p:spPr>
          <a:xfrm>
            <a:off x="1338310" y="286414"/>
            <a:ext cx="0" cy="27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8205BBD-064B-284F-3D72-7080D0593C2C}"/>
              </a:ext>
            </a:extLst>
          </p:cNvPr>
          <p:cNvPicPr>
            <a:picLocks noChangeAspect="1"/>
          </p:cNvPicPr>
          <p:nvPr/>
        </p:nvPicPr>
        <p:blipFill>
          <a:blip r:embed="rId5"/>
          <a:stretch>
            <a:fillRect/>
          </a:stretch>
        </p:blipFill>
        <p:spPr>
          <a:xfrm>
            <a:off x="8677275" y="3607968"/>
            <a:ext cx="3194364" cy="1990376"/>
          </a:xfrm>
          <a:prstGeom prst="rect">
            <a:avLst/>
          </a:prstGeom>
        </p:spPr>
      </p:pic>
      <p:sp>
        <p:nvSpPr>
          <p:cNvPr id="5" name="Text Placeholder 3">
            <a:extLst>
              <a:ext uri="{FF2B5EF4-FFF2-40B4-BE49-F238E27FC236}">
                <a16:creationId xmlns:a16="http://schemas.microsoft.com/office/drawing/2014/main" id="{160BCDB2-60E5-5998-7E1B-713F587A8E4D}"/>
              </a:ext>
            </a:extLst>
          </p:cNvPr>
          <p:cNvSpPr txBox="1">
            <a:spLocks/>
          </p:cNvSpPr>
          <p:nvPr/>
        </p:nvSpPr>
        <p:spPr>
          <a:xfrm>
            <a:off x="6544690" y="3793680"/>
            <a:ext cx="2132585" cy="1807019"/>
          </a:xfrm>
          <a:prstGeom prst="rect">
            <a:avLst/>
          </a:prstGeom>
        </p:spPr>
        <p:txBody>
          <a:bodyPr/>
          <a:lstStyle>
            <a:lvl1pPr marL="0" indent="0" algn="l" defTabSz="914400" rtl="0" eaLnBrk="1" latinLnBrk="0" hangingPunct="1">
              <a:lnSpc>
                <a:spcPct val="120000"/>
              </a:lnSpc>
              <a:spcBef>
                <a:spcPts val="0"/>
              </a:spcBef>
              <a:buFont typeface="Arial" panose="020B0604020202020204" pitchFamily="34" charset="0"/>
              <a:buNone/>
              <a:defRPr sz="16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200" dirty="0"/>
              <a:t>Campaign Dates</a:t>
            </a:r>
          </a:p>
          <a:p>
            <a:pPr>
              <a:lnSpc>
                <a:spcPct val="100000"/>
              </a:lnSpc>
            </a:pPr>
            <a:r>
              <a:rPr lang="en-GB" sz="1200" dirty="0"/>
              <a:t>28 Feb – 20 March</a:t>
            </a:r>
          </a:p>
          <a:p>
            <a:pPr>
              <a:lnSpc>
                <a:spcPct val="100000"/>
              </a:lnSpc>
            </a:pPr>
            <a:endParaRPr lang="en-GB" sz="1200" dirty="0"/>
          </a:p>
          <a:p>
            <a:pPr>
              <a:lnSpc>
                <a:spcPct val="100000"/>
              </a:lnSpc>
            </a:pPr>
            <a:r>
              <a:rPr lang="en-GB" sz="1200" dirty="0"/>
              <a:t>Format</a:t>
            </a:r>
          </a:p>
          <a:p>
            <a:pPr>
              <a:lnSpc>
                <a:spcPct val="100000"/>
              </a:lnSpc>
            </a:pPr>
            <a:r>
              <a:rPr lang="en-GB" sz="1200" dirty="0"/>
              <a:t>D48</a:t>
            </a:r>
          </a:p>
          <a:p>
            <a:pPr>
              <a:lnSpc>
                <a:spcPct val="100000"/>
              </a:lnSpc>
            </a:pPr>
            <a:endParaRPr lang="en-GB" sz="1200" dirty="0"/>
          </a:p>
          <a:p>
            <a:pPr>
              <a:lnSpc>
                <a:spcPct val="100000"/>
              </a:lnSpc>
            </a:pPr>
            <a:r>
              <a:rPr lang="en-GB" sz="1200" dirty="0"/>
              <a:t>Rate-card Investment</a:t>
            </a:r>
          </a:p>
          <a:p>
            <a:pPr>
              <a:lnSpc>
                <a:spcPct val="100000"/>
              </a:lnSpc>
            </a:pPr>
            <a:r>
              <a:rPr lang="en-GB" sz="1200" dirty="0"/>
              <a:t>£31,460</a:t>
            </a:r>
          </a:p>
        </p:txBody>
      </p:sp>
    </p:spTree>
    <p:extLst>
      <p:ext uri="{BB962C8B-B14F-4D97-AF65-F5344CB8AC3E}">
        <p14:creationId xmlns:p14="http://schemas.microsoft.com/office/powerpoint/2010/main" val="3842175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blur, colorfulness, magenta, lilac&#10;&#10;Description automatically generated">
            <a:extLst>
              <a:ext uri="{FF2B5EF4-FFF2-40B4-BE49-F238E27FC236}">
                <a16:creationId xmlns:a16="http://schemas.microsoft.com/office/drawing/2014/main" id="{BDC92F7E-DD02-86EA-9C6B-F7820EA5413D}"/>
              </a:ext>
            </a:extLst>
          </p:cNvPr>
          <p:cNvPicPr>
            <a:picLocks noGrp="1" noChangeAspect="1"/>
          </p:cNvPicPr>
          <p:nvPr>
            <p:ph type="pic" sz="quarter" idx="10"/>
          </p:nvPr>
        </p:nvPicPr>
        <p:blipFill>
          <a:blip r:embed="rId2"/>
          <a:srcRect l="44264" r="44264"/>
          <a:stretch>
            <a:fillRect/>
          </a:stretch>
        </p:blipFill>
        <p:spPr/>
      </p:pic>
      <p:sp>
        <p:nvSpPr>
          <p:cNvPr id="3" name="Text Placeholder 2">
            <a:extLst>
              <a:ext uri="{FF2B5EF4-FFF2-40B4-BE49-F238E27FC236}">
                <a16:creationId xmlns:a16="http://schemas.microsoft.com/office/drawing/2014/main" id="{4BE6C8A1-06BC-196E-4F4A-A854DF99C48E}"/>
              </a:ext>
            </a:extLst>
          </p:cNvPr>
          <p:cNvSpPr>
            <a:spLocks noGrp="1"/>
          </p:cNvSpPr>
          <p:nvPr>
            <p:ph type="body" sz="quarter" idx="14"/>
          </p:nvPr>
        </p:nvSpPr>
        <p:spPr/>
        <p:txBody>
          <a:bodyPr/>
          <a:lstStyle/>
          <a:p>
            <a:r>
              <a:rPr lang="en-GB" dirty="0"/>
              <a:t>DOOH flexibility supports uplift in sales for </a:t>
            </a:r>
            <a:r>
              <a:rPr lang="en-GB" dirty="0" err="1"/>
              <a:t>Prevayl</a:t>
            </a:r>
            <a:endParaRPr lang="en-GB" dirty="0"/>
          </a:p>
          <a:p>
            <a:endParaRPr lang="en-GB" dirty="0"/>
          </a:p>
        </p:txBody>
      </p:sp>
      <p:sp>
        <p:nvSpPr>
          <p:cNvPr id="4" name="Text Placeholder 3">
            <a:extLst>
              <a:ext uri="{FF2B5EF4-FFF2-40B4-BE49-F238E27FC236}">
                <a16:creationId xmlns:a16="http://schemas.microsoft.com/office/drawing/2014/main" id="{0BD76510-92D8-7F72-4623-C0A6B62C86C2}"/>
              </a:ext>
            </a:extLst>
          </p:cNvPr>
          <p:cNvSpPr>
            <a:spLocks noGrp="1"/>
          </p:cNvSpPr>
          <p:nvPr>
            <p:ph type="body" sz="quarter" idx="16"/>
          </p:nvPr>
        </p:nvSpPr>
        <p:spPr>
          <a:xfrm>
            <a:off x="263524" y="1978587"/>
            <a:ext cx="8148955" cy="683798"/>
          </a:xfrm>
        </p:spPr>
        <p:txBody>
          <a:bodyPr/>
          <a:lstStyle/>
          <a:p>
            <a:r>
              <a:rPr lang="en-GB" dirty="0" err="1"/>
              <a:t>Prevayl</a:t>
            </a:r>
            <a:r>
              <a:rPr lang="en-GB" dirty="0"/>
              <a:t> experienced a significant increase in visits to their website from the Manchester region.</a:t>
            </a:r>
          </a:p>
        </p:txBody>
      </p:sp>
      <p:sp>
        <p:nvSpPr>
          <p:cNvPr id="5" name="Text Placeholder 4">
            <a:extLst>
              <a:ext uri="{FF2B5EF4-FFF2-40B4-BE49-F238E27FC236}">
                <a16:creationId xmlns:a16="http://schemas.microsoft.com/office/drawing/2014/main" id="{0E256585-B86C-4F7A-A81E-555BD979E3D3}"/>
              </a:ext>
            </a:extLst>
          </p:cNvPr>
          <p:cNvSpPr>
            <a:spLocks noGrp="1"/>
          </p:cNvSpPr>
          <p:nvPr>
            <p:ph type="body" sz="quarter" idx="18"/>
          </p:nvPr>
        </p:nvSpPr>
        <p:spPr>
          <a:xfrm>
            <a:off x="263525" y="859830"/>
            <a:ext cx="9118219" cy="1358385"/>
          </a:xfrm>
        </p:spPr>
        <p:txBody>
          <a:bodyPr/>
          <a:lstStyle/>
          <a:p>
            <a:endParaRPr lang="en-GB" dirty="0"/>
          </a:p>
          <a:p>
            <a:endParaRPr lang="en-GB" dirty="0"/>
          </a:p>
          <a:p>
            <a:r>
              <a:rPr lang="en-GB" dirty="0"/>
              <a:t>THE RESULTS</a:t>
            </a:r>
          </a:p>
        </p:txBody>
      </p:sp>
      <p:sp>
        <p:nvSpPr>
          <p:cNvPr id="2" name="Text Placeholder 3">
            <a:extLst>
              <a:ext uri="{FF2B5EF4-FFF2-40B4-BE49-F238E27FC236}">
                <a16:creationId xmlns:a16="http://schemas.microsoft.com/office/drawing/2014/main" id="{43ABA111-967E-58C5-9A5B-C990D4539B02}"/>
              </a:ext>
            </a:extLst>
          </p:cNvPr>
          <p:cNvSpPr txBox="1">
            <a:spLocks/>
          </p:cNvSpPr>
          <p:nvPr/>
        </p:nvSpPr>
        <p:spPr>
          <a:xfrm>
            <a:off x="1140587" y="3548373"/>
            <a:ext cx="8148955" cy="2182825"/>
          </a:xfrm>
          <a:prstGeom prst="rect">
            <a:avLst/>
          </a:prstGeom>
        </p:spPr>
        <p:txBody>
          <a:bodyPr/>
          <a:lstStyle>
            <a:lvl1pPr marL="0" indent="0" algn="l" defTabSz="914400" rtl="0" eaLnBrk="1" latinLnBrk="0" hangingPunct="1">
              <a:lnSpc>
                <a:spcPct val="120000"/>
              </a:lnSpc>
              <a:spcBef>
                <a:spcPts val="0"/>
              </a:spcBef>
              <a:buFont typeface="Arial" panose="020B0604020202020204" pitchFamily="34" charset="0"/>
              <a:buNone/>
              <a:defRPr sz="16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i="1" dirty="0"/>
              <a:t>“I’d describe the campaign as being an interesting way to use DOOH, with a partner who was prepared to be way more flexible than others…</a:t>
            </a:r>
          </a:p>
          <a:p>
            <a:pPr algn="ctr"/>
            <a:endParaRPr lang="en-GB" b="1" i="1" dirty="0"/>
          </a:p>
          <a:p>
            <a:pPr algn="ctr"/>
            <a:r>
              <a:rPr lang="en-GB" b="1" i="1" dirty="0"/>
              <a:t>Influencers in the NW region were both much more proactive and much more interested in working with </a:t>
            </a:r>
            <a:r>
              <a:rPr lang="en-GB" b="1" i="1" dirty="0" err="1"/>
              <a:t>Prevayl</a:t>
            </a:r>
            <a:r>
              <a:rPr lang="en-GB" b="1" i="1" dirty="0"/>
              <a:t> – which was great”.</a:t>
            </a:r>
          </a:p>
          <a:p>
            <a:pPr algn="ctr"/>
            <a:endParaRPr lang="en-GB" dirty="0"/>
          </a:p>
          <a:p>
            <a:pPr algn="ctr"/>
            <a:r>
              <a:rPr lang="en-GB" b="1" i="1" dirty="0"/>
              <a:t>Adam Hopkinson –  Founder, </a:t>
            </a:r>
            <a:r>
              <a:rPr lang="en-GB" b="1" i="1" dirty="0" err="1"/>
              <a:t>Pashn</a:t>
            </a:r>
            <a:endParaRPr lang="en-GB" b="1" i="1" dirty="0"/>
          </a:p>
          <a:p>
            <a:endParaRPr lang="en-GB" dirty="0"/>
          </a:p>
        </p:txBody>
      </p:sp>
    </p:spTree>
    <p:extLst>
      <p:ext uri="{BB962C8B-B14F-4D97-AF65-F5344CB8AC3E}">
        <p14:creationId xmlns:p14="http://schemas.microsoft.com/office/powerpoint/2010/main" val="2801298071"/>
      </p:ext>
    </p:extLst>
  </p:cSld>
  <p:clrMapOvr>
    <a:masterClrMapping/>
  </p:clrMapOvr>
</p:sld>
</file>

<file path=ppt/theme/theme1.xml><?xml version="1.0" encoding="utf-8"?>
<a:theme xmlns:a="http://schemas.openxmlformats.org/drawingml/2006/main" name="INTRO SLIDES">
  <a:themeElements>
    <a:clrScheme name="Alight Media 3">
      <a:dk1>
        <a:srgbClr val="000000"/>
      </a:dk1>
      <a:lt1>
        <a:srgbClr val="FFFFFF"/>
      </a:lt1>
      <a:dk2>
        <a:srgbClr val="34B6B8"/>
      </a:dk2>
      <a:lt2>
        <a:srgbClr val="4083E3"/>
      </a:lt2>
      <a:accent1>
        <a:srgbClr val="D30C4E"/>
      </a:accent1>
      <a:accent2>
        <a:srgbClr val="FD7741"/>
      </a:accent2>
      <a:accent3>
        <a:srgbClr val="CBE7E5"/>
      </a:accent3>
      <a:accent4>
        <a:srgbClr val="D8E7F8"/>
      </a:accent4>
      <a:accent5>
        <a:srgbClr val="FF82AC"/>
      </a:accent5>
      <a:accent6>
        <a:srgbClr val="FFF3D3"/>
      </a:accent6>
      <a:hlink>
        <a:srgbClr val="EEEDEB"/>
      </a:hlink>
      <a:folHlink>
        <a:srgbClr val="EEEDEB"/>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light Main">
      <a:dk1>
        <a:srgbClr val="000000"/>
      </a:dk1>
      <a:lt1>
        <a:srgbClr val="FFFFFF"/>
      </a:lt1>
      <a:dk2>
        <a:srgbClr val="44546A"/>
      </a:dk2>
      <a:lt2>
        <a:srgbClr val="E7E6E6"/>
      </a:lt2>
      <a:accent1>
        <a:srgbClr val="8A253A"/>
      </a:accent1>
      <a:accent2>
        <a:srgbClr val="E83B62"/>
      </a:accent2>
      <a:accent3>
        <a:srgbClr val="F08765"/>
      </a:accent3>
      <a:accent4>
        <a:srgbClr val="FEC657"/>
      </a:accent4>
      <a:accent5>
        <a:srgbClr val="FEDF73"/>
      </a:accent5>
      <a:accent6>
        <a:srgbClr val="FEE8B6"/>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PY SLIDES">
  <a:themeElements>
    <a:clrScheme name="Alight Media 3">
      <a:dk1>
        <a:srgbClr val="000000"/>
      </a:dk1>
      <a:lt1>
        <a:srgbClr val="FFFFFF"/>
      </a:lt1>
      <a:dk2>
        <a:srgbClr val="34B6B8"/>
      </a:dk2>
      <a:lt2>
        <a:srgbClr val="4083E3"/>
      </a:lt2>
      <a:accent1>
        <a:srgbClr val="D30C4E"/>
      </a:accent1>
      <a:accent2>
        <a:srgbClr val="FD7741"/>
      </a:accent2>
      <a:accent3>
        <a:srgbClr val="CBE7E5"/>
      </a:accent3>
      <a:accent4>
        <a:srgbClr val="D8E7F8"/>
      </a:accent4>
      <a:accent5>
        <a:srgbClr val="FF82AC"/>
      </a:accent5>
      <a:accent6>
        <a:srgbClr val="FFF3D3"/>
      </a:accent6>
      <a:hlink>
        <a:srgbClr val="EEEDEB"/>
      </a:hlink>
      <a:folHlink>
        <a:srgbClr val="EEEDEB"/>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UIDELINES">
  <a:themeElements>
    <a:clrScheme name="Alight Media 3">
      <a:dk1>
        <a:srgbClr val="000000"/>
      </a:dk1>
      <a:lt1>
        <a:srgbClr val="FFFFFF"/>
      </a:lt1>
      <a:dk2>
        <a:srgbClr val="34B6B8"/>
      </a:dk2>
      <a:lt2>
        <a:srgbClr val="4083E3"/>
      </a:lt2>
      <a:accent1>
        <a:srgbClr val="D30C4E"/>
      </a:accent1>
      <a:accent2>
        <a:srgbClr val="FD7741"/>
      </a:accent2>
      <a:accent3>
        <a:srgbClr val="CBE7E5"/>
      </a:accent3>
      <a:accent4>
        <a:srgbClr val="D8E7F8"/>
      </a:accent4>
      <a:accent5>
        <a:srgbClr val="FF82AC"/>
      </a:accent5>
      <a:accent6>
        <a:srgbClr val="FFF3D3"/>
      </a:accent6>
      <a:hlink>
        <a:srgbClr val="EEEDEB"/>
      </a:hlink>
      <a:folHlink>
        <a:srgbClr val="EEEDEB"/>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f7fde73-ee9d-4454-b737-b9edd5066711">
      <Terms xmlns="http://schemas.microsoft.com/office/infopath/2007/PartnerControls"/>
    </lcf76f155ced4ddcb4097134ff3c332f>
    <TaxCatchAll xmlns="8fa310b5-d18d-471a-8e2b-dfc9edfc9c1d" xsi:nil="true"/>
    <SharedWithUsers xmlns="8fa310b5-d18d-471a-8e2b-dfc9edfc9c1d">
      <UserInfo>
        <DisplayName>Ged Glover</DisplayName>
        <AccountId>32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58211D48E50649875721DB6D756A3C" ma:contentTypeVersion="18" ma:contentTypeDescription="Create a new document." ma:contentTypeScope="" ma:versionID="103fb030fdb1610d26a6dd69e4d2b43e">
  <xsd:schema xmlns:xsd="http://www.w3.org/2001/XMLSchema" xmlns:xs="http://www.w3.org/2001/XMLSchema" xmlns:p="http://schemas.microsoft.com/office/2006/metadata/properties" xmlns:ns2="8fa310b5-d18d-471a-8e2b-dfc9edfc9c1d" xmlns:ns3="af7fde73-ee9d-4454-b737-b9edd5066711" targetNamespace="http://schemas.microsoft.com/office/2006/metadata/properties" ma:root="true" ma:fieldsID="b987ebf84bd57b3311fdbbba2a2f25ab" ns2:_="" ns3:_="">
    <xsd:import namespace="8fa310b5-d18d-471a-8e2b-dfc9edfc9c1d"/>
    <xsd:import namespace="af7fde73-ee9d-4454-b737-b9edd506671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310b5-d18d-471a-8e2b-dfc9edfc9c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92bd7c-6066-489f-9dcb-92fc6e81151e}" ma:internalName="TaxCatchAll" ma:showField="CatchAllData" ma:web="8fa310b5-d18d-471a-8e2b-dfc9edfc9c1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7fde73-ee9d-4454-b737-b9edd506671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08cdc97-6c63-446e-84ab-fd300cf6519d"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6C187B-9DC6-463F-87BB-2DDBBE89B2AE}">
  <ds:schemaRefs>
    <ds:schemaRef ds:uri="http://schemas.microsoft.com/office/2006/metadata/properties"/>
    <ds:schemaRef ds:uri="http://schemas.microsoft.com/office/infopath/2007/PartnerControls"/>
    <ds:schemaRef ds:uri="af7fde73-ee9d-4454-b737-b9edd5066711"/>
    <ds:schemaRef ds:uri="8fa310b5-d18d-471a-8e2b-dfc9edfc9c1d"/>
  </ds:schemaRefs>
</ds:datastoreItem>
</file>

<file path=customXml/itemProps2.xml><?xml version="1.0" encoding="utf-8"?>
<ds:datastoreItem xmlns:ds="http://schemas.openxmlformats.org/officeDocument/2006/customXml" ds:itemID="{115E1A2D-5607-40BB-AC0B-ECCB67F043C8}"/>
</file>

<file path=customXml/itemProps3.xml><?xml version="1.0" encoding="utf-8"?>
<ds:datastoreItem xmlns:ds="http://schemas.openxmlformats.org/officeDocument/2006/customXml" ds:itemID="{ADB6CE6A-E26E-42A3-A4E7-FC2246E913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TotalTime>
  <Words>262</Words>
  <Application>Microsoft Office PowerPoint</Application>
  <PresentationFormat>Widescreen</PresentationFormat>
  <Paragraphs>37</Paragraphs>
  <Slides>4</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vt:i4>
      </vt:variant>
    </vt:vector>
  </HeadingPairs>
  <TitlesOfParts>
    <vt:vector size="16" baseType="lpstr">
      <vt:lpstr>Arial</vt:lpstr>
      <vt:lpstr>Avenir Heavy</vt:lpstr>
      <vt:lpstr>Avenir Medium</vt:lpstr>
      <vt:lpstr>Calibri</vt:lpstr>
      <vt:lpstr>Garamond</vt:lpstr>
      <vt:lpstr>Georgia</vt:lpstr>
      <vt:lpstr>Segoe UI</vt:lpstr>
      <vt:lpstr>STIXGeneral-Regular</vt:lpstr>
      <vt:lpstr>INTRO SLIDES</vt:lpstr>
      <vt:lpstr>1_Office Theme</vt:lpstr>
      <vt:lpstr>COPY SLIDES</vt:lpstr>
      <vt:lpstr>GUIDELINES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Tania Cutress</dc:creator>
  <cp:lastModifiedBy>Alice Shelton-Agar</cp:lastModifiedBy>
  <cp:revision>3</cp:revision>
  <dcterms:created xsi:type="dcterms:W3CDTF">2022-08-04T11:42:57Z</dcterms:created>
  <dcterms:modified xsi:type="dcterms:W3CDTF">2023-06-19T17:21:37Z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0x0101005B58211D48E50649875721DB6D756A3C</vt:lpwstr>
  </property>
  <property fmtid="{D5CDD505-2E9C-101B-9397-08002B2CF9AE}" pid="3" name="MediaServiceImageTags">
    <vt:lpwstr/>
  </property>
</Properties>
</file>