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5"/>
  </p:notesMasterIdLst>
  <p:sldIdLst>
    <p:sldId id="339" r:id="rId3"/>
    <p:sldId id="109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FBD51-9324-4DD9-BA7D-290611C2B581}" v="1" dt="2023-07-11T09:10:53.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Jones" userId="9bb123b8-2e4f-4271-805f-ff941c27018e" providerId="ADAL" clId="{89CFBD51-9324-4DD9-BA7D-290611C2B581}"/>
    <pc:docChg chg="delSld modSld">
      <pc:chgData name="Zoe Jones" userId="9bb123b8-2e4f-4271-805f-ff941c27018e" providerId="ADAL" clId="{89CFBD51-9324-4DD9-BA7D-290611C2B581}" dt="2023-07-11T09:11:03.564" v="14" actId="47"/>
      <pc:docMkLst>
        <pc:docMk/>
      </pc:docMkLst>
      <pc:sldChg chg="modSp mod">
        <pc:chgData name="Zoe Jones" userId="9bb123b8-2e4f-4271-805f-ff941c27018e" providerId="ADAL" clId="{89CFBD51-9324-4DD9-BA7D-290611C2B581}" dt="2023-07-11T09:11:00.683" v="13" actId="20577"/>
        <pc:sldMkLst>
          <pc:docMk/>
          <pc:sldMk cId="1967014883" sldId="339"/>
        </pc:sldMkLst>
        <pc:spChg chg="mod">
          <ac:chgData name="Zoe Jones" userId="9bb123b8-2e4f-4271-805f-ff941c27018e" providerId="ADAL" clId="{89CFBD51-9324-4DD9-BA7D-290611C2B581}" dt="2023-07-11T09:11:00.683" v="13" actId="20577"/>
          <ac:spMkLst>
            <pc:docMk/>
            <pc:sldMk cId="1967014883" sldId="339"/>
            <ac:spMk id="5" creationId="{93D1CB6F-7237-17E0-D87B-08510CF58825}"/>
          </ac:spMkLst>
        </pc:spChg>
      </pc:sldChg>
      <pc:sldChg chg="del">
        <pc:chgData name="Zoe Jones" userId="9bb123b8-2e4f-4271-805f-ff941c27018e" providerId="ADAL" clId="{89CFBD51-9324-4DD9-BA7D-290611C2B581}" dt="2023-07-11T09:11:03.564" v="14" actId="47"/>
        <pc:sldMkLst>
          <pc:docMk/>
          <pc:sldMk cId="2293194027" sldId="10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DBC68-CB6B-47EF-B7BB-C7DE20ECB58B}"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56711-AB2B-49A1-AA1A-1CA866A74A55}" type="slidenum">
              <a:rPr lang="en-GB" smtClean="0"/>
              <a:t>‹#›</a:t>
            </a:fld>
            <a:endParaRPr lang="en-GB"/>
          </a:p>
        </p:txBody>
      </p:sp>
    </p:spTree>
    <p:extLst>
      <p:ext uri="{BB962C8B-B14F-4D97-AF65-F5344CB8AC3E}">
        <p14:creationId xmlns:p14="http://schemas.microsoft.com/office/powerpoint/2010/main" val="421339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64DD5-8FD8-7B47-991B-587731D41D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0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So the three things we founded the business on are still at the core of what we believe 1) truly national cover, 2) the screen isn’t just the technology its what you do with it that matters 3) we still believe in the power of classic and have invested in the product heavily</a:t>
            </a:r>
          </a:p>
          <a:p>
            <a:r>
              <a:rPr lang="en-GB"/>
              <a:t>Moving on and sharing with you what we do, we are a challenger, its difficult to imagine we will ever be the size of JCDecaux and Global but we have emerged from the long tail of the many other operators that are out there, from the scale of assets we have, size of team, market engagement In November we were the sole sponsor of the drum OOH awards), revenue potential etc we are pleased to come out of that long tail from a small business who get squeezed out quickly to a medium sized business</a:t>
            </a:r>
          </a:p>
          <a:p>
            <a:r>
              <a:rPr lang="en-GB"/>
              <a:t>We want to be constructive in our challenge not just make noise for the sake of it, so that might be where we put screens, how are packages are designed, our commercial solutions, how flexible we can be when. </a:t>
            </a:r>
          </a:p>
          <a:p>
            <a:r>
              <a:rPr lang="en-GB"/>
              <a:t>Critical of course in that challenge is helping your advertisers find new audiences and we develop sites in underserved areas across the UK</a:t>
            </a:r>
          </a:p>
          <a:p>
            <a:r>
              <a:rPr lang="en-GB"/>
              <a:t>And we are very focused whether it be overall or plan by plan that we understand your metrics to help meet your end client needs</a:t>
            </a:r>
          </a:p>
          <a:p>
            <a:endParaRPr lang="en-GB"/>
          </a:p>
        </p:txBody>
      </p:sp>
    </p:spTree>
    <p:extLst>
      <p:ext uri="{BB962C8B-B14F-4D97-AF65-F5344CB8AC3E}">
        <p14:creationId xmlns:p14="http://schemas.microsoft.com/office/powerpoint/2010/main" val="97037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FD76-A243-4298-ABE6-9F45B1B10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BDD68A-6EAA-47F4-83C2-F55DC050F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37CB-400A-4847-B7CC-1DE1C90E683C}"/>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940ACC64-03AB-4B62-A13F-6DA1793549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1FE0-084B-4A60-99A4-6C1A488B7FE5}"/>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08829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340A9A6-B85F-26DE-3BD6-449D2DD055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3C531733-DE00-DE05-688E-F7AF094EC43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53" y="6311241"/>
            <a:ext cx="10985213" cy="85777"/>
          </a:xfrm>
          <a:prstGeom prst="rect">
            <a:avLst/>
          </a:prstGeom>
        </p:spPr>
      </p:pic>
    </p:spTree>
    <p:extLst>
      <p:ext uri="{BB962C8B-B14F-4D97-AF65-F5344CB8AC3E}">
        <p14:creationId xmlns:p14="http://schemas.microsoft.com/office/powerpoint/2010/main" val="14568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899D4D2-F0ED-2337-CC42-AFB1D59877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455F8FD-FFFC-0079-45AE-1A0393DF6FF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7"/>
          </a:xfrm>
          <a:prstGeom prst="rect">
            <a:avLst/>
          </a:prstGeom>
        </p:spPr>
      </p:pic>
    </p:spTree>
    <p:extLst>
      <p:ext uri="{BB962C8B-B14F-4D97-AF65-F5344CB8AC3E}">
        <p14:creationId xmlns:p14="http://schemas.microsoft.com/office/powerpoint/2010/main" val="18446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DD6092D9-510A-4605-3A91-E1872CCEC9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6" name="Picture 5">
            <a:extLst>
              <a:ext uri="{FF2B5EF4-FFF2-40B4-BE49-F238E27FC236}">
                <a16:creationId xmlns:a16="http://schemas.microsoft.com/office/drawing/2014/main" id="{4ADA765E-374B-68BB-2D95-6F5F17141D6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255269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4833AB7-9217-9195-4931-BBEEC47B1E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57E38A31-7E96-5246-4F9E-9EE1243AF0C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88838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02CCE52-2894-3DD3-9E24-F58BBDA9BB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BA570C48-4FFC-180E-23D5-0F5235AB7D7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139852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72E265C-CC23-D482-9545-F7337CA1EE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820FEDE-B4AA-B470-3159-CE37A25D124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409029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FDEC580-4949-E4FF-4B5C-FB8DD0B831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83F79CA7-6829-A86A-DD89-EEADF951478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65932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18" name="bg object 16">
            <a:extLst>
              <a:ext uri="{FF2B5EF4-FFF2-40B4-BE49-F238E27FC236}">
                <a16:creationId xmlns:a16="http://schemas.microsoft.com/office/drawing/2014/main" id="{70CB49EF-C8CD-496C-8C48-F070C2579E08}"/>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6265333"/>
            <a:ext cx="12192000" cy="592667"/>
          </a:xfrm>
          <a:prstGeom prst="rect">
            <a:avLst/>
          </a:prstGeom>
        </p:spPr>
      </p:pic>
      <p:pic>
        <p:nvPicPr>
          <p:cNvPr id="4" name="Graphic 3">
            <a:extLst>
              <a:ext uri="{FF2B5EF4-FFF2-40B4-BE49-F238E27FC236}">
                <a16:creationId xmlns:a16="http://schemas.microsoft.com/office/drawing/2014/main" id="{B6ECDEF8-ACF8-684E-6CF3-8989662017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59962" y="199505"/>
            <a:ext cx="1181873" cy="856211"/>
          </a:xfrm>
          <a:prstGeom prst="rect">
            <a:avLst/>
          </a:prstGeom>
        </p:spPr>
      </p:pic>
    </p:spTree>
    <p:extLst>
      <p:ext uri="{BB962C8B-B14F-4D97-AF65-F5344CB8AC3E}">
        <p14:creationId xmlns:p14="http://schemas.microsoft.com/office/powerpoint/2010/main" val="79718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398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569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BD04-8793-4605-A645-EA632DE4D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A9FE65-8CE4-4B8F-8552-EA55D208A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88737-9641-4013-94B8-9EE3B035D2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E3D6A5F-0F70-47DF-A25E-640181B02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25504-7C95-45C1-81EA-DE8DB953F6EC}"/>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25875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06F3-172A-486D-9B66-6BDD86B27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CDF91B-50D8-4CA6-8985-30DB73F4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DC033A-DE22-4607-A2E1-29385AD65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0DA7F-9E39-4CFC-874A-D4B6405C8FF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0DEA0A6F-1984-4E53-B27A-C88FBEDDE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451346-695F-4355-A7D9-B1DC4C94C3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26847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8D1E-9153-40A0-9243-703AF00F4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F98F20-DD0E-4A06-9DA6-0E0DB1CBC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8E72DC-D5B7-4764-A2AD-495984961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7CE2A-4B1C-4BB0-B8DF-5DADF5CF40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8085705C-1F7D-4D6E-82F2-2EC966D3D8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04A00-301B-4125-83A7-FC8EC6678F2D}"/>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20336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7665-105B-4974-89AC-E32473A5DC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5F190A-AE43-4DF8-95F1-B14A13ED09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07049-BF74-4CE5-BDBC-7575D593E1A5}"/>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2F8DDA15-CD03-4FF2-930F-9420CEF36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58EE3-757F-4E5D-B018-598ED934EBBA}"/>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11838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955CF-E04B-41B6-84DE-487D64C53F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9902E0-506D-4EE3-A6D8-7F58C35D7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EF5B3-90C5-4773-AB19-1AF6135DC613}"/>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7592BE69-2AED-4A82-B31C-D7D58D84B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787A1-D0C1-482A-86C7-ACF2A15AD70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89123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 slide - image with black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6" name="Text Placeholder 4">
            <a:extLst>
              <a:ext uri="{FF2B5EF4-FFF2-40B4-BE49-F238E27FC236}">
                <a16:creationId xmlns:a16="http://schemas.microsoft.com/office/drawing/2014/main" id="{4D9D9811-FD4A-D198-D69E-20E69B989B80}"/>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10" name="Text Placeholder 8">
            <a:extLst>
              <a:ext uri="{FF2B5EF4-FFF2-40B4-BE49-F238E27FC236}">
                <a16:creationId xmlns:a16="http://schemas.microsoft.com/office/drawing/2014/main" id="{2B0508BD-EA2D-7939-2AC1-791C575C9BBD}"/>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
        <p:nvSpPr>
          <p:cNvPr id="4" name="Picture Placeholder 6">
            <a:extLst>
              <a:ext uri="{FF2B5EF4-FFF2-40B4-BE49-F238E27FC236}">
                <a16:creationId xmlns:a16="http://schemas.microsoft.com/office/drawing/2014/main" id="{C6845FCE-3054-F844-1C18-9225ECD3AEF6}"/>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Tree>
    <p:extLst>
      <p:ext uri="{BB962C8B-B14F-4D97-AF65-F5344CB8AC3E}">
        <p14:creationId xmlns:p14="http://schemas.microsoft.com/office/powerpoint/2010/main" val="635336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slide - image with white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5" name="Picture Placeholder 6">
            <a:extLst>
              <a:ext uri="{FF2B5EF4-FFF2-40B4-BE49-F238E27FC236}">
                <a16:creationId xmlns:a16="http://schemas.microsoft.com/office/drawing/2014/main" id="{77CF8B9B-8C5E-CCB4-7E65-780E06BF31EA}"/>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4" name="Text Placeholder 4">
            <a:extLst>
              <a:ext uri="{FF2B5EF4-FFF2-40B4-BE49-F238E27FC236}">
                <a16:creationId xmlns:a16="http://schemas.microsoft.com/office/drawing/2014/main" id="{37C00275-B64B-D52D-4C80-0C82EACA3AA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6" name="Text Placeholder 8">
            <a:extLst>
              <a:ext uri="{FF2B5EF4-FFF2-40B4-BE49-F238E27FC236}">
                <a16:creationId xmlns:a16="http://schemas.microsoft.com/office/drawing/2014/main" id="{60F74D3B-5A6F-97D6-47EB-49ECC65337B9}"/>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3043747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slide - sunset haz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46429-A812-C394-5FF7-D11B6FCEABAE}"/>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0C65251D-36B1-2512-67AA-FEAA9B4F095C}"/>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02F575B-E663-276A-CF22-EF5765613CF1}"/>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7619A963-CB0B-9EBA-51D3-64F0D461B685}"/>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1812330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slide - light pollen">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9D296-2EBF-0455-6FB9-378F317DE250}"/>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5E71947F-804F-47F0-F322-60468DF707E4}"/>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53AE2CB0-E518-08AE-EF56-56568E45802F}"/>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2E6DE1CC-0568-94D0-8621-7E54CBA765D6}"/>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3886859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slide - spring morning">
    <p:bg>
      <p:bgPr>
        <a:solidFill>
          <a:schemeClr val="bg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B8FBA7A-C859-6EC4-8EA2-6F9055489EDE}"/>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EBC9F62A-6826-9CFD-8AED-06CAEF6B1BFB}"/>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1D6E175D-279D-6AF0-EDF7-E64FE14A48CB}"/>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3325676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slide 1 -morning dew">
    <p:bg>
      <p:bgPr>
        <a:solidFill>
          <a:schemeClr val="tx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FA73EA0-67EB-F87D-24D4-460DD63A7A49}"/>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E53D244-6692-EE7F-91A7-82FE3EAC7D3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4BB95B9C-F8E8-1871-6CD4-A25126B24FF1}"/>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408724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C2F0-A9E5-466E-8923-CCD5315EC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EF27A1-8695-43A5-B3BC-3AEDAD665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34B7BE-49CC-4ABE-AD44-E808752CB6A0}"/>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A5881A55-D3E3-4A18-AD51-37D70063F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B77D1-AFAC-4196-BD8E-C92764E58B97}"/>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69466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5C45-B7B2-4542-913D-44B5886753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A8C83-8D5D-4B75-9195-3796BF8D1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80BA4B-3C39-4C2E-90AD-4AAB5E7B65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9EF7E1-826D-42A6-9B30-A3A6493866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CB7AF957-67E3-422E-BD95-1A52BB572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0EC00C-918A-4515-BB66-9B507E87EE4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43733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B8FF-75E5-4DDD-B354-AA2A07CDDF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8E79A5-D2AF-498B-BE74-49ECA7F17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A8CF4-4C44-4D6F-BE08-E8F07C1FE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0A083A-0FE0-4560-A2EC-7FD24E5E4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C562E-3C88-40A4-9652-1CD90AFC1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AE6AC1-ADD7-4FA3-9890-419B86C11924}"/>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8" name="Footer Placeholder 7">
            <a:extLst>
              <a:ext uri="{FF2B5EF4-FFF2-40B4-BE49-F238E27FC236}">
                <a16:creationId xmlns:a16="http://schemas.microsoft.com/office/drawing/2014/main" id="{166ED94C-EE7F-4529-8152-53EAA587F5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D15609-2FD2-44CF-B3CF-B8C0E0B999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3663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B9E2-ED6F-4B07-9629-AED6ADE1EB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6A859A-B3EE-427A-B86E-81E1EC5B8C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4" name="Footer Placeholder 3">
            <a:extLst>
              <a:ext uri="{FF2B5EF4-FFF2-40B4-BE49-F238E27FC236}">
                <a16:creationId xmlns:a16="http://schemas.microsoft.com/office/drawing/2014/main" id="{02FB8BEE-1508-4983-92BE-F5E21211B9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26CB8D-8203-4164-8442-D04924776288}"/>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77721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83DA78-9309-4A87-8582-3C36DF1AEDD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38686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86652C4-88DC-4579-BBA0-94B433698B86}"/>
              </a:ext>
            </a:extLst>
          </p:cNvPr>
          <p:cNvSpPr/>
          <p:nvPr userDrawn="1"/>
        </p:nvSpPr>
        <p:spPr>
          <a:xfrm>
            <a:off x="1181100" y="5316305"/>
            <a:ext cx="2836333" cy="881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light Media | LinkedIn">
            <a:extLst>
              <a:ext uri="{FF2B5EF4-FFF2-40B4-BE49-F238E27FC236}">
                <a16:creationId xmlns:a16="http://schemas.microsoft.com/office/drawing/2014/main" id="{34DDFF7B-90E4-4AA2-81E6-4C269D03D01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55575" y="5527322"/>
            <a:ext cx="56028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6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79FCF17-47E1-45B7-B8AF-FA4D54993FE1}"/>
              </a:ext>
            </a:extLst>
          </p:cNvPr>
          <p:cNvSpPr/>
          <p:nvPr userDrawn="1"/>
        </p:nvSpPr>
        <p:spPr>
          <a:xfrm>
            <a:off x="5140452" y="0"/>
            <a:ext cx="7051547" cy="5884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AEC8DE-A363-40A8-BAE3-D55102522F62}"/>
              </a:ext>
            </a:extLst>
          </p:cNvPr>
          <p:cNvSpPr/>
          <p:nvPr userDrawn="1"/>
        </p:nvSpPr>
        <p:spPr>
          <a:xfrm>
            <a:off x="279923" y="3445332"/>
            <a:ext cx="4690254" cy="2218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B154F1E5-2B42-4C12-8A63-69EC5CB7640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3" name="Footer Placeholder 2">
            <a:extLst>
              <a:ext uri="{FF2B5EF4-FFF2-40B4-BE49-F238E27FC236}">
                <a16:creationId xmlns:a16="http://schemas.microsoft.com/office/drawing/2014/main" id="{D6C57A07-0F8C-4757-A5FF-96D3574B69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E3DFD7-DA61-4B59-845F-DD7D0394FB29}"/>
              </a:ext>
            </a:extLst>
          </p:cNvPr>
          <p:cNvSpPr>
            <a:spLocks noGrp="1"/>
          </p:cNvSpPr>
          <p:nvPr>
            <p:ph type="sldNum" sz="quarter" idx="12"/>
          </p:nvPr>
        </p:nvSpPr>
        <p:spPr/>
        <p:txBody>
          <a:bodyPr/>
          <a:lstStyle/>
          <a:p>
            <a:fld id="{7DC1B895-5300-467A-BD91-0DC8994AADDB}" type="slidenum">
              <a:rPr lang="en-GB" smtClean="0"/>
              <a:t>‹#›</a:t>
            </a:fld>
            <a:endParaRPr lang="en-GB"/>
          </a:p>
        </p:txBody>
      </p:sp>
      <p:sp>
        <p:nvSpPr>
          <p:cNvPr id="5" name="Rectangle 4">
            <a:extLst>
              <a:ext uri="{FF2B5EF4-FFF2-40B4-BE49-F238E27FC236}">
                <a16:creationId xmlns:a16="http://schemas.microsoft.com/office/drawing/2014/main" id="{F7E13A73-DC98-4C32-BE45-29FC8591D53B}"/>
              </a:ext>
            </a:extLst>
          </p:cNvPr>
          <p:cNvSpPr/>
          <p:nvPr userDrawn="1"/>
        </p:nvSpPr>
        <p:spPr>
          <a:xfrm>
            <a:off x="0" y="5884333"/>
            <a:ext cx="12192000" cy="973667"/>
          </a:xfrm>
          <a:prstGeom prst="rect">
            <a:avLst/>
          </a:prstGeom>
          <a:solidFill>
            <a:srgbClr val="E83C63"/>
          </a:solidFill>
          <a:ln>
            <a:solidFill>
              <a:srgbClr val="E83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itle 5">
            <a:extLst>
              <a:ext uri="{FF2B5EF4-FFF2-40B4-BE49-F238E27FC236}">
                <a16:creationId xmlns:a16="http://schemas.microsoft.com/office/drawing/2014/main" id="{95A24082-4D0D-4634-868F-9B9DC77CA6E2}"/>
              </a:ext>
            </a:extLst>
          </p:cNvPr>
          <p:cNvSpPr txBox="1">
            <a:spLocks/>
          </p:cNvSpPr>
          <p:nvPr userDrawn="1"/>
        </p:nvSpPr>
        <p:spPr>
          <a:xfrm>
            <a:off x="469149" y="6176458"/>
            <a:ext cx="7417911" cy="901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2133">
                <a:solidFill>
                  <a:schemeClr val="bg1"/>
                </a:solidFill>
                <a:latin typeface="Georgia" panose="02040502050405020303" pitchFamily="18" charset="0"/>
              </a:rPr>
              <a:t>Challenging for a brighter OOH</a:t>
            </a:r>
            <a:endParaRPr lang="en-GB" sz="2133">
              <a:solidFill>
                <a:srgbClr val="A6A6A6"/>
              </a:solidFill>
              <a:latin typeface="Georgia" panose="02040502050405020303" pitchFamily="18" charset="0"/>
            </a:endParaRPr>
          </a:p>
        </p:txBody>
      </p:sp>
      <p:pic>
        <p:nvPicPr>
          <p:cNvPr id="7" name="Picture 6" descr="Logo&#10;&#10;Description automatically generated">
            <a:extLst>
              <a:ext uri="{FF2B5EF4-FFF2-40B4-BE49-F238E27FC236}">
                <a16:creationId xmlns:a16="http://schemas.microsoft.com/office/drawing/2014/main" id="{866F0445-F38A-4D8B-853B-99E1F980EE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48607" y="6070159"/>
            <a:ext cx="662393" cy="557136"/>
          </a:xfrm>
          <a:prstGeom prst="rect">
            <a:avLst/>
          </a:prstGeom>
        </p:spPr>
      </p:pic>
      <p:cxnSp>
        <p:nvCxnSpPr>
          <p:cNvPr id="9" name="Straight Connector 8">
            <a:extLst>
              <a:ext uri="{FF2B5EF4-FFF2-40B4-BE49-F238E27FC236}">
                <a16:creationId xmlns:a16="http://schemas.microsoft.com/office/drawing/2014/main" id="{02E10B9F-DABD-47D1-84F9-D1756B9B9ED9}"/>
              </a:ext>
            </a:extLst>
          </p:cNvPr>
          <p:cNvCxnSpPr>
            <a:cxnSpLocks/>
          </p:cNvCxnSpPr>
          <p:nvPr userDrawn="1"/>
        </p:nvCxnSpPr>
        <p:spPr>
          <a:xfrm>
            <a:off x="469148" y="1587367"/>
            <a:ext cx="31290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C320B08-3F61-4191-B0E7-59165A598FB2}"/>
              </a:ext>
            </a:extLst>
          </p:cNvPr>
          <p:cNvSpPr/>
          <p:nvPr/>
        </p:nvSpPr>
        <p:spPr>
          <a:xfrm>
            <a:off x="576702"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F1F033D-CD53-44B1-99B8-80933D7BDF70}"/>
              </a:ext>
            </a:extLst>
          </p:cNvPr>
          <p:cNvSpPr/>
          <p:nvPr/>
        </p:nvSpPr>
        <p:spPr>
          <a:xfrm>
            <a:off x="591396"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5A18A050-11CC-46FE-A128-738260684E67}"/>
              </a:ext>
            </a:extLst>
          </p:cNvPr>
          <p:cNvSpPr/>
          <p:nvPr/>
        </p:nvSpPr>
        <p:spPr>
          <a:xfrm>
            <a:off x="1965507"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BB99BA27-3469-4AB2-9035-516B2101307C}"/>
              </a:ext>
            </a:extLst>
          </p:cNvPr>
          <p:cNvSpPr/>
          <p:nvPr/>
        </p:nvSpPr>
        <p:spPr>
          <a:xfrm>
            <a:off x="1980201"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BE18BADF-89EE-4772-A4CB-3E285F9A9305}"/>
              </a:ext>
            </a:extLst>
          </p:cNvPr>
          <p:cNvSpPr/>
          <p:nvPr/>
        </p:nvSpPr>
        <p:spPr>
          <a:xfrm>
            <a:off x="3354313"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90EAE72-4F93-4F28-A0F4-0F50C154D1D3}"/>
              </a:ext>
            </a:extLst>
          </p:cNvPr>
          <p:cNvSpPr/>
          <p:nvPr/>
        </p:nvSpPr>
        <p:spPr>
          <a:xfrm>
            <a:off x="3369007" y="2903953"/>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080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116D23CE-A4EA-6DF8-A4BC-0B6D3F24CA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10" name="Picture 9">
            <a:extLst>
              <a:ext uri="{FF2B5EF4-FFF2-40B4-BE49-F238E27FC236}">
                <a16:creationId xmlns:a16="http://schemas.microsoft.com/office/drawing/2014/main" id="{CACF5C75-59C1-AD8E-D2F8-D0EFFED7F0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237753" y="6311241"/>
            <a:ext cx="10985213" cy="85778"/>
          </a:xfrm>
          <a:prstGeom prst="rect">
            <a:avLst/>
          </a:prstGeom>
        </p:spPr>
      </p:pic>
    </p:spTree>
    <p:extLst>
      <p:ext uri="{BB962C8B-B14F-4D97-AF65-F5344CB8AC3E}">
        <p14:creationId xmlns:p14="http://schemas.microsoft.com/office/powerpoint/2010/main" val="104092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ACC04-A1B9-4E74-B086-E3BE7CCAE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FA36DF-791B-4473-A7E0-F56805402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ADB99-F497-4860-A624-7E5894944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0058D06-AEBF-48D2-92B0-F861A64A5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E1B052-644C-4CFF-A491-916A4FD55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895-5300-467A-BD91-0DC8994AADDB}" type="slidenum">
              <a:rPr lang="en-GB" smtClean="0"/>
              <a:t>‹#›</a:t>
            </a:fld>
            <a:endParaRPr lang="en-GB"/>
          </a:p>
        </p:txBody>
      </p:sp>
    </p:spTree>
    <p:extLst>
      <p:ext uri="{BB962C8B-B14F-4D97-AF65-F5344CB8AC3E}">
        <p14:creationId xmlns:p14="http://schemas.microsoft.com/office/powerpoint/2010/main" val="23206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829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ackground pattern&#10;&#10;Description automatically generated">
            <a:extLst>
              <a:ext uri="{FF2B5EF4-FFF2-40B4-BE49-F238E27FC236}">
                <a16:creationId xmlns:a16="http://schemas.microsoft.com/office/drawing/2014/main" id="{26F06912-A7B4-36F5-0A30-CC9323721D17}"/>
              </a:ext>
            </a:extLst>
          </p:cNvPr>
          <p:cNvPicPr>
            <a:picLocks noGrp="1" noChangeAspect="1"/>
          </p:cNvPicPr>
          <p:nvPr>
            <p:ph type="pic" sz="quarter" idx="10"/>
          </p:nvPr>
        </p:nvPicPr>
        <p:blipFill rotWithShape="1">
          <a:blip r:embed="rId3"/>
          <a:srcRect l="4209" r="4209"/>
          <a:stretch/>
        </p:blipFill>
        <p:spPr/>
      </p:pic>
      <p:sp>
        <p:nvSpPr>
          <p:cNvPr id="5" name="Text Placeholder 4">
            <a:extLst>
              <a:ext uri="{FF2B5EF4-FFF2-40B4-BE49-F238E27FC236}">
                <a16:creationId xmlns:a16="http://schemas.microsoft.com/office/drawing/2014/main" id="{93D1CB6F-7237-17E0-D87B-08510CF58825}"/>
              </a:ext>
            </a:extLst>
          </p:cNvPr>
          <p:cNvSpPr>
            <a:spLocks noGrp="1"/>
          </p:cNvSpPr>
          <p:nvPr>
            <p:ph type="body" sz="quarter" idx="11"/>
          </p:nvPr>
        </p:nvSpPr>
        <p:spPr/>
        <p:txBody>
          <a:bodyPr/>
          <a:lstStyle/>
          <a:p>
            <a:r>
              <a:rPr lang="en-US" dirty="0"/>
              <a:t>D48 – Supermarkets</a:t>
            </a:r>
            <a:endParaRPr lang="en-GB" dirty="0"/>
          </a:p>
        </p:txBody>
      </p:sp>
      <p:sp>
        <p:nvSpPr>
          <p:cNvPr id="6" name="Text Placeholder 5">
            <a:extLst>
              <a:ext uri="{FF2B5EF4-FFF2-40B4-BE49-F238E27FC236}">
                <a16:creationId xmlns:a16="http://schemas.microsoft.com/office/drawing/2014/main" id="{2FECBA8C-E3C6-1576-ED42-97E606EA4B77}"/>
              </a:ext>
            </a:extLst>
          </p:cNvPr>
          <p:cNvSpPr>
            <a:spLocks noGrp="1"/>
          </p:cNvSpPr>
          <p:nvPr>
            <p:ph type="body" sz="quarter" idx="12"/>
          </p:nvPr>
        </p:nvSpPr>
        <p:spPr/>
        <p:txBody>
          <a:bodyPr/>
          <a:lstStyle/>
          <a:p>
            <a:r>
              <a:rPr lang="en-US" dirty="0"/>
              <a:t>Media pack</a:t>
            </a:r>
            <a:endParaRPr lang="en-GB" dirty="0"/>
          </a:p>
        </p:txBody>
      </p:sp>
      <p:pic>
        <p:nvPicPr>
          <p:cNvPr id="8" name="Picture 7">
            <a:extLst>
              <a:ext uri="{FF2B5EF4-FFF2-40B4-BE49-F238E27FC236}">
                <a16:creationId xmlns:a16="http://schemas.microsoft.com/office/drawing/2014/main" id="{7B5BCD3F-A95F-4C79-9B55-AF5DCE83A482}"/>
              </a:ext>
            </a:extLst>
          </p:cNvPr>
          <p:cNvPicPr>
            <a:picLocks noChangeAspect="1"/>
          </p:cNvPicPr>
          <p:nvPr/>
        </p:nvPicPr>
        <p:blipFill>
          <a:blip r:embed="rId4"/>
          <a:srcRect/>
          <a:stretch/>
        </p:blipFill>
        <p:spPr>
          <a:xfrm>
            <a:off x="270001" y="270000"/>
            <a:ext cx="1626806" cy="540000"/>
          </a:xfrm>
          <a:prstGeom prst="rect">
            <a:avLst/>
          </a:prstGeom>
        </p:spPr>
      </p:pic>
    </p:spTree>
    <p:extLst>
      <p:ext uri="{BB962C8B-B14F-4D97-AF65-F5344CB8AC3E}">
        <p14:creationId xmlns:p14="http://schemas.microsoft.com/office/powerpoint/2010/main" val="19670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14F05FEB-2ABC-4014-9B5A-AD96E24E69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273654" y="382889"/>
            <a:ext cx="6726272" cy="5612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1B9968F6-58AE-49CD-8513-992552E07162}"/>
              </a:ext>
            </a:extLst>
          </p:cNvPr>
          <p:cNvSpPr txBox="1">
            <a:spLocks/>
          </p:cNvSpPr>
          <p:nvPr/>
        </p:nvSpPr>
        <p:spPr>
          <a:xfrm>
            <a:off x="1152209" y="1648786"/>
            <a:ext cx="8152459" cy="3834791"/>
          </a:xfrm>
          <a:prstGeom prst="rect">
            <a:avLst/>
          </a:prstGeom>
        </p:spPr>
        <p:txBody>
          <a:bodyPr vert="horz" lIns="91440" tIns="45720" rIns="91440" bIns="45720" rtlCol="0">
            <a:noAutofit/>
          </a:bodyPr>
          <a:lstStyle>
            <a:lvl1pPr marL="0" indent="0" algn="l" defTabSz="914400" rtl="0" eaLnBrk="1" latinLnBrk="0" hangingPunct="1">
              <a:lnSpc>
                <a:spcPct val="70000"/>
              </a:lnSpc>
              <a:spcBef>
                <a:spcPct val="0"/>
              </a:spcBef>
              <a:spcAft>
                <a:spcPts val="0"/>
              </a:spcAft>
              <a:buClr>
                <a:srgbClr val="EA3C64"/>
              </a:buClr>
              <a:buFontTx/>
              <a:buNone/>
              <a:tabLst/>
              <a:defRPr lang="en-US" sz="4400" b="0" i="0" kern="1200" spc="0" baseline="0" dirty="0">
                <a:solidFill>
                  <a:schemeClr val="tx1">
                    <a:lumMod val="75000"/>
                    <a:lumOff val="25000"/>
                  </a:schemeClr>
                </a:solidFill>
                <a:latin typeface="Stainless Light" pitchFamily="2" charset="77"/>
                <a:ea typeface="+mj-ea"/>
                <a:cs typeface="+mj-cs"/>
              </a:defRPr>
            </a:lvl1pPr>
            <a:lvl2pPr marL="541338" indent="-265113" algn="l" defTabSz="914400" rtl="0" eaLnBrk="1" latinLnBrk="0" hangingPunct="1">
              <a:lnSpc>
                <a:spcPct val="100000"/>
              </a:lnSpc>
              <a:spcBef>
                <a:spcPts val="0"/>
              </a:spcBef>
              <a:spcAft>
                <a:spcPts val="200"/>
              </a:spcAft>
              <a:buFont typeface="Arial" panose="020B0604020202020204" pitchFamily="34" charset="0"/>
              <a:buChar char="•"/>
              <a:tabLst/>
              <a:defRPr sz="1800" b="0" i="0" kern="1200">
                <a:solidFill>
                  <a:schemeClr val="bg1">
                    <a:lumMod val="50000"/>
                  </a:schemeClr>
                </a:solidFill>
                <a:latin typeface="Source Serif Pro" panose="02040603050405020204" pitchFamily="18" charset="0"/>
                <a:ea typeface="Source Serif Pro" panose="02040603050405020204" pitchFamily="18" charset="0"/>
                <a:cs typeface="+mn-cs"/>
              </a:defRPr>
            </a:lvl2pPr>
            <a:lvl3pPr marL="760413" indent="-138113"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3pPr>
            <a:lvl4pPr marL="900113" indent="-13970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4pPr>
            <a:lvl5pPr marL="1119188" indent="-18415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783" marR="0" lvl="0" indent="-228594" algn="l" defTabSz="914377" rtl="0" eaLnBrk="1" fontAlgn="auto" latinLnBrk="0" hangingPunct="1">
              <a:lnSpc>
                <a:spcPct val="90000"/>
              </a:lnSpc>
              <a:spcBef>
                <a:spcPct val="0"/>
              </a:spcBef>
              <a:spcAft>
                <a:spcPts val="600"/>
              </a:spcAft>
              <a:buClr>
                <a:srgbClr val="EA3C64"/>
              </a:buClr>
              <a:buSzTx/>
              <a:buFont typeface="Arial" panose="020B0604020202020204" pitchFamily="34" charset="0"/>
              <a:buChar char="•"/>
              <a:tabLst/>
              <a:defRPr/>
            </a:pPr>
            <a:endParaRPr kumimoji="0" lang="en-US" sz="2000" b="0" i="0" u="none" strike="noStrike" kern="1200" cap="none" spc="0" normalizeH="0" baseline="0" noProof="0">
              <a:ln>
                <a:noFill/>
              </a:ln>
              <a:solidFill>
                <a:srgbClr val="3F3F3F"/>
              </a:solidFill>
              <a:effectLst/>
              <a:uLnTx/>
              <a:uFillTx/>
              <a:latin typeface="Georgia"/>
              <a:ea typeface="+mj-ea"/>
              <a:cs typeface="+mj-cs"/>
            </a:endParaRPr>
          </a:p>
        </p:txBody>
      </p:sp>
      <p:sp>
        <p:nvSpPr>
          <p:cNvPr id="20" name="Title 5">
            <a:extLst>
              <a:ext uri="{FF2B5EF4-FFF2-40B4-BE49-F238E27FC236}">
                <a16:creationId xmlns:a16="http://schemas.microsoft.com/office/drawing/2014/main" id="{2E2C45A7-F9F3-439D-A26C-6F2A4ECDC3FA}"/>
              </a:ext>
            </a:extLst>
          </p:cNvPr>
          <p:cNvSpPr txBox="1">
            <a:spLocks/>
          </p:cNvSpPr>
          <p:nvPr/>
        </p:nvSpPr>
        <p:spPr>
          <a:xfrm>
            <a:off x="7421035" y="1066615"/>
            <a:ext cx="4128814" cy="440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EA6498"/>
                </a:solidFill>
                <a:effectLst/>
                <a:uLnTx/>
                <a:uFillTx/>
                <a:latin typeface="Georgia" panose="02040502050405020303" pitchFamily="18" charset="0"/>
                <a:ea typeface="+mj-ea"/>
                <a:cs typeface="+mj-cs"/>
              </a:rPr>
              <a:t>Supermarket pack</a:t>
            </a:r>
          </a:p>
        </p:txBody>
      </p:sp>
      <p:sp>
        <p:nvSpPr>
          <p:cNvPr id="30" name="TextBox 29">
            <a:extLst>
              <a:ext uri="{FF2B5EF4-FFF2-40B4-BE49-F238E27FC236}">
                <a16:creationId xmlns:a16="http://schemas.microsoft.com/office/drawing/2014/main" id="{A6F776D3-1A51-4912-BFA4-4CA1AD9C6537}"/>
              </a:ext>
            </a:extLst>
          </p:cNvPr>
          <p:cNvSpPr txBox="1"/>
          <p:nvPr/>
        </p:nvSpPr>
        <p:spPr>
          <a:xfrm>
            <a:off x="7396401" y="586091"/>
            <a:ext cx="41534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32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rPr>
              <a:t>Digital 48 Sheets</a:t>
            </a:r>
          </a:p>
        </p:txBody>
      </p:sp>
      <p:sp>
        <p:nvSpPr>
          <p:cNvPr id="17" name="TextBox 16">
            <a:extLst>
              <a:ext uri="{FF2B5EF4-FFF2-40B4-BE49-F238E27FC236}">
                <a16:creationId xmlns:a16="http://schemas.microsoft.com/office/drawing/2014/main" id="{EB379D64-C11E-4D70-B656-74FFB47D2537}"/>
              </a:ext>
            </a:extLst>
          </p:cNvPr>
          <p:cNvSpPr txBox="1"/>
          <p:nvPr/>
        </p:nvSpPr>
        <p:spPr>
          <a:xfrm>
            <a:off x="7421034" y="1374423"/>
            <a:ext cx="454992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lang="en-GB" sz="1600" kern="0" dirty="0">
                <a:solidFill>
                  <a:srgbClr val="000000"/>
                </a:solidFill>
                <a:latin typeface="Avenir Heavy" panose="020B0703020203020204" pitchFamily="34" charset="0"/>
                <a:cs typeface="Calibri" panose="020F0502020204030204" pitchFamily="34" charset="0"/>
                <a:sym typeface="Muli"/>
              </a:rPr>
              <a:t>140 frames within 350m of a supermarket</a:t>
            </a:r>
            <a:endParaRPr kumimoji="0" lang="en-GB" sz="16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p:txBody>
      </p:sp>
      <p:sp>
        <p:nvSpPr>
          <p:cNvPr id="31" name="TextBox 30">
            <a:extLst>
              <a:ext uri="{FF2B5EF4-FFF2-40B4-BE49-F238E27FC236}">
                <a16:creationId xmlns:a16="http://schemas.microsoft.com/office/drawing/2014/main" id="{4CF9924C-5264-4B69-BB7F-827320F998CC}"/>
              </a:ext>
            </a:extLst>
          </p:cNvPr>
          <p:cNvSpPr txBox="1"/>
          <p:nvPr/>
        </p:nvSpPr>
        <p:spPr>
          <a:xfrm>
            <a:off x="7430149" y="1794564"/>
            <a:ext cx="421393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sym typeface="Muli"/>
              </a:rPr>
              <a:t>Make the final impressions on shoppers in the seconds before they arrive at point-of-sale</a:t>
            </a:r>
          </a:p>
        </p:txBody>
      </p:sp>
      <p:graphicFrame>
        <p:nvGraphicFramePr>
          <p:cNvPr id="40" name="Table 40">
            <a:extLst>
              <a:ext uri="{FF2B5EF4-FFF2-40B4-BE49-F238E27FC236}">
                <a16:creationId xmlns:a16="http://schemas.microsoft.com/office/drawing/2014/main" id="{BED55214-856B-927A-D1BF-1C6C519F2AEA}"/>
              </a:ext>
            </a:extLst>
          </p:cNvPr>
          <p:cNvGraphicFramePr>
            <a:graphicFrameLocks noGrp="1"/>
          </p:cNvGraphicFramePr>
          <p:nvPr>
            <p:extLst>
              <p:ext uri="{D42A27DB-BD31-4B8C-83A1-F6EECF244321}">
                <p14:modId xmlns:p14="http://schemas.microsoft.com/office/powerpoint/2010/main" val="3328458783"/>
              </p:ext>
            </p:extLst>
          </p:nvPr>
        </p:nvGraphicFramePr>
        <p:xfrm>
          <a:off x="7430149" y="2773070"/>
          <a:ext cx="4245759" cy="741680"/>
        </p:xfrm>
        <a:graphic>
          <a:graphicData uri="http://schemas.openxmlformats.org/drawingml/2006/table">
            <a:tbl>
              <a:tblPr firstRow="1" bandRow="1">
                <a:tableStyleId>{5C22544A-7EE6-4342-B048-85BDC9FD1C3A}</a:tableStyleId>
              </a:tblPr>
              <a:tblGrid>
                <a:gridCol w="1415253">
                  <a:extLst>
                    <a:ext uri="{9D8B030D-6E8A-4147-A177-3AD203B41FA5}">
                      <a16:colId xmlns:a16="http://schemas.microsoft.com/office/drawing/2014/main" val="2122021088"/>
                    </a:ext>
                  </a:extLst>
                </a:gridCol>
                <a:gridCol w="1415253">
                  <a:extLst>
                    <a:ext uri="{9D8B030D-6E8A-4147-A177-3AD203B41FA5}">
                      <a16:colId xmlns:a16="http://schemas.microsoft.com/office/drawing/2014/main" val="4050466133"/>
                    </a:ext>
                  </a:extLst>
                </a:gridCol>
                <a:gridCol w="1415253">
                  <a:extLst>
                    <a:ext uri="{9D8B030D-6E8A-4147-A177-3AD203B41FA5}">
                      <a16:colId xmlns:a16="http://schemas.microsoft.com/office/drawing/2014/main" val="1629642190"/>
                    </a:ext>
                  </a:extLst>
                </a:gridCol>
              </a:tblGrid>
              <a:tr h="370840">
                <a:tc>
                  <a:txBody>
                    <a:bodyPr/>
                    <a:lstStyle/>
                    <a:p>
                      <a:pPr algn="ctr"/>
                      <a:r>
                        <a:rPr lang="en-GB" sz="1400" dirty="0">
                          <a:latin typeface="Avenir Heavy" panose="020B0703020203020204"/>
                        </a:rPr>
                        <a:t>Impressions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02934282"/>
                  </a:ext>
                </a:extLst>
              </a:tr>
              <a:tr h="370840">
                <a:tc>
                  <a:txBody>
                    <a:bodyPr/>
                    <a:lstStyle/>
                    <a:p>
                      <a:pPr algn="ctr"/>
                      <a:r>
                        <a:rPr lang="en-GB" sz="1400" dirty="0">
                          <a:latin typeface="Avenir Heavy" panose="020B0703020203020204"/>
                        </a:rPr>
                        <a:t>12M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7062701"/>
                  </a:ext>
                </a:extLst>
              </a:tr>
            </a:tbl>
          </a:graphicData>
        </a:graphic>
      </p:graphicFrame>
    </p:spTree>
    <p:extLst>
      <p:ext uri="{BB962C8B-B14F-4D97-AF65-F5344CB8AC3E}">
        <p14:creationId xmlns:p14="http://schemas.microsoft.com/office/powerpoint/2010/main" val="3493720601"/>
      </p:ext>
    </p:extLst>
  </p:cSld>
  <p:clrMapOvr>
    <a:masterClrMapping/>
  </p:clrMapOvr>
</p:sld>
</file>

<file path=ppt/theme/theme1.xml><?xml version="1.0" encoding="utf-8"?>
<a:theme xmlns:a="http://schemas.openxmlformats.org/drawingml/2006/main" name="1_Office Theme">
  <a:themeElements>
    <a:clrScheme name="Alight New Brand">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Custom 1">
      <a:majorFont>
        <a:latin typeface="Avenir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 SLIDES">
  <a:themeElements>
    <a:clrScheme name="Alight Media 3">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58211D48E50649875721DB6D756A3C" ma:contentTypeVersion="17" ma:contentTypeDescription="Create a new document." ma:contentTypeScope="" ma:versionID="cc9ee376c8fbb295e8fdeb61d2d83dc9">
  <xsd:schema xmlns:xsd="http://www.w3.org/2001/XMLSchema" xmlns:xs="http://www.w3.org/2001/XMLSchema" xmlns:p="http://schemas.microsoft.com/office/2006/metadata/properties" xmlns:ns2="8fa310b5-d18d-471a-8e2b-dfc9edfc9c1d" xmlns:ns3="af7fde73-ee9d-4454-b737-b9edd5066711" targetNamespace="http://schemas.microsoft.com/office/2006/metadata/properties" ma:root="true" ma:fieldsID="59f9c1ba3e69c08b87f8c3ef28a3bcc5" ns2:_="" ns3:_="">
    <xsd:import namespace="8fa310b5-d18d-471a-8e2b-dfc9edfc9c1d"/>
    <xsd:import namespace="af7fde73-ee9d-4454-b737-b9edd50667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310b5-d18d-471a-8e2b-dfc9edfc9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92bd7c-6066-489f-9dcb-92fc6e81151e}" ma:internalName="TaxCatchAll" ma:showField="CatchAllData" ma:web="8fa310b5-d18d-471a-8e2b-dfc9edfc9c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7fde73-ee9d-4454-b737-b9edd50667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8cdc97-6c63-446e-84ab-fd300cf6519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7fde73-ee9d-4454-b737-b9edd5066711">
      <Terms xmlns="http://schemas.microsoft.com/office/infopath/2007/PartnerControls"/>
    </lcf76f155ced4ddcb4097134ff3c332f>
    <TaxCatchAll xmlns="8fa310b5-d18d-471a-8e2b-dfc9edfc9c1d" xsi:nil="true"/>
  </documentManagement>
</p:properties>
</file>

<file path=customXml/itemProps1.xml><?xml version="1.0" encoding="utf-8"?>
<ds:datastoreItem xmlns:ds="http://schemas.openxmlformats.org/officeDocument/2006/customXml" ds:itemID="{F0B7AAA5-CF59-4B54-8217-564EDDAFAECB}"/>
</file>

<file path=customXml/itemProps2.xml><?xml version="1.0" encoding="utf-8"?>
<ds:datastoreItem xmlns:ds="http://schemas.openxmlformats.org/officeDocument/2006/customXml" ds:itemID="{B9782956-354F-496B-995B-210A0221B1DE}"/>
</file>

<file path=customXml/itemProps3.xml><?xml version="1.0" encoding="utf-8"?>
<ds:datastoreItem xmlns:ds="http://schemas.openxmlformats.org/officeDocument/2006/customXml" ds:itemID="{6C4B3B95-A06D-4C3D-92D3-7211C5FBB607}"/>
</file>

<file path=docProps/app.xml><?xml version="1.0" encoding="utf-8"?>
<Properties xmlns="http://schemas.openxmlformats.org/officeDocument/2006/extended-properties" xmlns:vt="http://schemas.openxmlformats.org/officeDocument/2006/docPropsVTypes">
  <TotalTime>100</TotalTime>
  <Words>289</Words>
  <Application>Microsoft Office PowerPoint</Application>
  <PresentationFormat>Widescreen</PresentationFormat>
  <Paragraphs>18</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Avenir Heavy</vt:lpstr>
      <vt:lpstr>Avenir Medium</vt:lpstr>
      <vt:lpstr>Calibri</vt:lpstr>
      <vt:lpstr>Georgia</vt:lpstr>
      <vt:lpstr>Muli</vt:lpstr>
      <vt:lpstr>1_Office Theme</vt:lpstr>
      <vt:lpstr>INTRO SLIDES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Coia</dc:creator>
  <cp:lastModifiedBy>Zoe Jones</cp:lastModifiedBy>
  <cp:revision>3</cp:revision>
  <dcterms:created xsi:type="dcterms:W3CDTF">2023-06-29T11:29:03Z</dcterms:created>
  <dcterms:modified xsi:type="dcterms:W3CDTF">2023-07-11T09:11:07Z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0x0101005B58211D48E50649875721DB6D756A3C</vt:lpwstr>
  </property>
</Properties>
</file>